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6E385-230A-4BBB-B96B-B169DB3C14A5}" v="2022" dt="2021-08-27T12:59:1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oàn Hương Thị Kiều Mi" userId="22ccee2e9d209581" providerId="Windows Live" clId="Web-{B236E385-230A-4BBB-B96B-B169DB3C14A5}"/>
    <pc:docChg chg="addSld modSld">
      <pc:chgData name="Đoàn Hương Thị Kiều Mi" userId="22ccee2e9d209581" providerId="Windows Live" clId="Web-{B236E385-230A-4BBB-B96B-B169DB3C14A5}" dt="2021-08-27T12:59:11.413" v="1241" actId="1076"/>
      <pc:docMkLst>
        <pc:docMk/>
      </pc:docMkLst>
      <pc:sldChg chg="modSp mod setBg">
        <pc:chgData name="Đoàn Hương Thị Kiều Mi" userId="22ccee2e9d209581" providerId="Windows Live" clId="Web-{B236E385-230A-4BBB-B96B-B169DB3C14A5}" dt="2021-08-27T11:37:10.542" v="92" actId="20577"/>
        <pc:sldMkLst>
          <pc:docMk/>
          <pc:sldMk cId="2567927505" sldId="256"/>
        </pc:sldMkLst>
        <pc:spChg chg="mod">
          <ac:chgData name="Đoàn Hương Thị Kiều Mi" userId="22ccee2e9d209581" providerId="Windows Live" clId="Web-{B236E385-230A-4BBB-B96B-B169DB3C14A5}" dt="2021-08-27T11:37:10.542" v="92" actId="20577"/>
          <ac:spMkLst>
            <pc:docMk/>
            <pc:sldMk cId="2567927505" sldId="256"/>
            <ac:spMk id="2" creationId="{00000000-0000-0000-0000-000000000000}"/>
          </ac:spMkLst>
        </pc:spChg>
        <pc:spChg chg="mod">
          <ac:chgData name="Đoàn Hương Thị Kiều Mi" userId="22ccee2e9d209581" providerId="Windows Live" clId="Web-{B236E385-230A-4BBB-B96B-B169DB3C14A5}" dt="2021-08-27T11:36:42.573" v="87" actId="20577"/>
          <ac:spMkLst>
            <pc:docMk/>
            <pc:sldMk cId="2567927505" sldId="256"/>
            <ac:spMk id="3" creationId="{00000000-0000-0000-0000-000000000000}"/>
          </ac:spMkLst>
        </pc:spChg>
      </pc:sldChg>
      <pc:sldChg chg="addSp modSp new mod modTransition setBg">
        <pc:chgData name="Đoàn Hương Thị Kiều Mi" userId="22ccee2e9d209581" providerId="Windows Live" clId="Web-{B236E385-230A-4BBB-B96B-B169DB3C14A5}" dt="2021-08-27T11:42:25.204" v="213"/>
        <pc:sldMkLst>
          <pc:docMk/>
          <pc:sldMk cId="3730974544" sldId="257"/>
        </pc:sldMkLst>
        <pc:spChg chg="mod">
          <ac:chgData name="Đoàn Hương Thị Kiều Mi" userId="22ccee2e9d209581" providerId="Windows Live" clId="Web-{B236E385-230A-4BBB-B96B-B169DB3C14A5}" dt="2021-08-27T11:41:50.875" v="206" actId="20577"/>
          <ac:spMkLst>
            <pc:docMk/>
            <pc:sldMk cId="3730974544" sldId="257"/>
            <ac:spMk id="2" creationId="{34154545-DBD4-44D3-B4AC-180CCA570139}"/>
          </ac:spMkLst>
        </pc:spChg>
        <pc:spChg chg="mod">
          <ac:chgData name="Đoàn Hương Thị Kiều Mi" userId="22ccee2e9d209581" providerId="Windows Live" clId="Web-{B236E385-230A-4BBB-B96B-B169DB3C14A5}" dt="2021-08-27T11:42:18.891" v="212" actId="20577"/>
          <ac:spMkLst>
            <pc:docMk/>
            <pc:sldMk cId="3730974544" sldId="257"/>
            <ac:spMk id="3" creationId="{FE41B06A-2DCE-46E3-9F90-2FBA49EF4BFA}"/>
          </ac:spMkLst>
        </pc:spChg>
        <pc:spChg chg="add">
          <ac:chgData name="Đoàn Hương Thị Kiều Mi" userId="22ccee2e9d209581" providerId="Windows Live" clId="Web-{B236E385-230A-4BBB-B96B-B169DB3C14A5}" dt="2021-08-27T11:41:41.969" v="204"/>
          <ac:spMkLst>
            <pc:docMk/>
            <pc:sldMk cId="3730974544" sldId="257"/>
            <ac:spMk id="8" creationId="{B6CDA21F-E7AF-4C75-8395-33F58D5B0E45}"/>
          </ac:spMkLst>
        </pc:spChg>
        <pc:spChg chg="add">
          <ac:chgData name="Đoàn Hương Thị Kiều Mi" userId="22ccee2e9d209581" providerId="Windows Live" clId="Web-{B236E385-230A-4BBB-B96B-B169DB3C14A5}" dt="2021-08-27T11:41:41.969" v="204"/>
          <ac:spMkLst>
            <pc:docMk/>
            <pc:sldMk cId="3730974544" sldId="257"/>
            <ac:spMk id="15" creationId="{D5B0017B-2ECA-49AF-B397-DC140825DF8D}"/>
          </ac:spMkLst>
        </pc:spChg>
        <pc:grpChg chg="add">
          <ac:chgData name="Đoàn Hương Thị Kiều Mi" userId="22ccee2e9d209581" providerId="Windows Live" clId="Web-{B236E385-230A-4BBB-B96B-B169DB3C14A5}" dt="2021-08-27T11:41:41.969" v="204"/>
          <ac:grpSpMkLst>
            <pc:docMk/>
            <pc:sldMk cId="3730974544" sldId="257"/>
            <ac:grpSpMk id="10" creationId="{AE1C45F0-260A-458C-96ED-C1F6D2151219}"/>
          </ac:grpSpMkLst>
        </pc:grpChg>
        <pc:cxnChg chg="add">
          <ac:chgData name="Đoàn Hương Thị Kiều Mi" userId="22ccee2e9d209581" providerId="Windows Live" clId="Web-{B236E385-230A-4BBB-B96B-B169DB3C14A5}" dt="2021-08-27T11:41:41.969" v="204"/>
          <ac:cxnSpMkLst>
            <pc:docMk/>
            <pc:sldMk cId="3730974544" sldId="257"/>
            <ac:cxnSpMk id="17" creationId="{6CF1BAF6-AD41-4082-B212-8A1F9A2E8779}"/>
          </ac:cxnSpMkLst>
        </pc:cxnChg>
      </pc:sldChg>
      <pc:sldChg chg="addSp delSp modSp new mod setBg addAnim modAnim">
        <pc:chgData name="Đoàn Hương Thị Kiều Mi" userId="22ccee2e9d209581" providerId="Windows Live" clId="Web-{B236E385-230A-4BBB-B96B-B169DB3C14A5}" dt="2021-08-27T11:58:14.034" v="356"/>
        <pc:sldMkLst>
          <pc:docMk/>
          <pc:sldMk cId="2078705948" sldId="258"/>
        </pc:sldMkLst>
        <pc:spChg chg="mod">
          <ac:chgData name="Đoàn Hương Thị Kiều Mi" userId="22ccee2e9d209581" providerId="Windows Live" clId="Web-{B236E385-230A-4BBB-B96B-B169DB3C14A5}" dt="2021-08-27T11:44:26.831" v="222" actId="20577"/>
          <ac:spMkLst>
            <pc:docMk/>
            <pc:sldMk cId="2078705948" sldId="258"/>
            <ac:spMk id="2" creationId="{C039BEF5-8C28-4CBF-BCAE-AB0862D0DC5D}"/>
          </ac:spMkLst>
        </pc:spChg>
        <pc:spChg chg="del">
          <ac:chgData name="Đoàn Hương Thị Kiều Mi" userId="22ccee2e9d209581" providerId="Windows Live" clId="Web-{B236E385-230A-4BBB-B96B-B169DB3C14A5}" dt="2021-08-27T11:49:52.853" v="246"/>
          <ac:spMkLst>
            <pc:docMk/>
            <pc:sldMk cId="2078705948" sldId="258"/>
            <ac:spMk id="3" creationId="{7DA1DC4C-0D6B-4639-ADC6-9A9869128F79}"/>
          </ac:spMkLst>
        </pc:spChg>
        <pc:spChg chg="add mod">
          <ac:chgData name="Đoàn Hương Thị Kiều Mi" userId="22ccee2e9d209581" providerId="Windows Live" clId="Web-{B236E385-230A-4BBB-B96B-B169DB3C14A5}" dt="2021-08-27T11:52:57.684" v="292" actId="14100"/>
          <ac:spMkLst>
            <pc:docMk/>
            <pc:sldMk cId="2078705948" sldId="258"/>
            <ac:spMk id="6" creationId="{C88A7828-45B9-41AF-9086-8A1EFC80E481}"/>
          </ac:spMkLst>
        </pc:spChg>
        <pc:picChg chg="add mod ord">
          <ac:chgData name="Đoàn Hương Thị Kiều Mi" userId="22ccee2e9d209581" providerId="Windows Live" clId="Web-{B236E385-230A-4BBB-B96B-B169DB3C14A5}" dt="2021-08-27T11:50:54.713" v="260" actId="1076"/>
          <ac:picMkLst>
            <pc:docMk/>
            <pc:sldMk cId="2078705948" sldId="258"/>
            <ac:picMk id="4" creationId="{CC3C911C-D517-4622-895D-55055490E2CF}"/>
          </ac:picMkLst>
        </pc:picChg>
        <pc:picChg chg="add mod">
          <ac:chgData name="Đoàn Hương Thị Kiều Mi" userId="22ccee2e9d209581" providerId="Windows Live" clId="Web-{B236E385-230A-4BBB-B96B-B169DB3C14A5}" dt="2021-08-27T11:50:58.838" v="261" actId="1076"/>
          <ac:picMkLst>
            <pc:docMk/>
            <pc:sldMk cId="2078705948" sldId="258"/>
            <ac:picMk id="5" creationId="{A293D762-875A-4E42-9398-64247407969E}"/>
          </ac:picMkLst>
        </pc:picChg>
      </pc:sldChg>
      <pc:sldChg chg="addSp delSp modSp new modTransition">
        <pc:chgData name="Đoàn Hương Thị Kiều Mi" userId="22ccee2e9d209581" providerId="Windows Live" clId="Web-{B236E385-230A-4BBB-B96B-B169DB3C14A5}" dt="2021-08-27T11:48:58.617" v="245"/>
        <pc:sldMkLst>
          <pc:docMk/>
          <pc:sldMk cId="3835668077" sldId="259"/>
        </pc:sldMkLst>
        <pc:spChg chg="del">
          <ac:chgData name="Đoàn Hương Thị Kiều Mi" userId="22ccee2e9d209581" providerId="Windows Live" clId="Web-{B236E385-230A-4BBB-B96B-B169DB3C14A5}" dt="2021-08-27T11:47:09.365" v="224"/>
          <ac:spMkLst>
            <pc:docMk/>
            <pc:sldMk cId="3835668077" sldId="259"/>
            <ac:spMk id="3" creationId="{71C40967-214B-4F55-B797-4277B9297030}"/>
          </ac:spMkLst>
        </pc:spChg>
        <pc:picChg chg="add mod ord">
          <ac:chgData name="Đoàn Hương Thị Kiều Mi" userId="22ccee2e9d209581" providerId="Windows Live" clId="Web-{B236E385-230A-4BBB-B96B-B169DB3C14A5}" dt="2021-08-27T11:48:52.539" v="244" actId="14100"/>
          <ac:picMkLst>
            <pc:docMk/>
            <pc:sldMk cId="3835668077" sldId="259"/>
            <ac:picMk id="4" creationId="{22A52992-CFF8-44B0-9602-90B647031379}"/>
          </ac:picMkLst>
        </pc:picChg>
        <pc:picChg chg="add mod">
          <ac:chgData name="Đoàn Hương Thị Kiều Mi" userId="22ccee2e9d209581" providerId="Windows Live" clId="Web-{B236E385-230A-4BBB-B96B-B169DB3C14A5}" dt="2021-08-27T11:48:48.633" v="243" actId="14100"/>
          <ac:picMkLst>
            <pc:docMk/>
            <pc:sldMk cId="3835668077" sldId="259"/>
            <ac:picMk id="5" creationId="{A9550340-61CE-465D-88C1-4CB659265F7A}"/>
          </ac:picMkLst>
        </pc:picChg>
      </pc:sldChg>
      <pc:sldChg chg="addSp modSp new mod modTransition setBg addAnim modAnim">
        <pc:chgData name="Đoàn Hương Thị Kiều Mi" userId="22ccee2e9d209581" providerId="Windows Live" clId="Web-{B236E385-230A-4BBB-B96B-B169DB3C14A5}" dt="2021-08-27T11:57:43.111" v="354" actId="1076"/>
        <pc:sldMkLst>
          <pc:docMk/>
          <pc:sldMk cId="2754136650" sldId="260"/>
        </pc:sldMkLst>
        <pc:spChg chg="mod">
          <ac:chgData name="Đoàn Hương Thị Kiều Mi" userId="22ccee2e9d209581" providerId="Windows Live" clId="Web-{B236E385-230A-4BBB-B96B-B169DB3C14A5}" dt="2021-08-27T11:57:43.111" v="354" actId="1076"/>
          <ac:spMkLst>
            <pc:docMk/>
            <pc:sldMk cId="2754136650" sldId="260"/>
            <ac:spMk id="2" creationId="{F1E5403B-7774-4C7C-BC7B-D6414708CACA}"/>
          </ac:spMkLst>
        </pc:spChg>
        <pc:spChg chg="add mod">
          <ac:chgData name="Đoàn Hương Thị Kiều Mi" userId="22ccee2e9d209581" providerId="Windows Live" clId="Web-{B236E385-230A-4BBB-B96B-B169DB3C14A5}" dt="2021-08-27T11:57:39.314" v="353" actId="1076"/>
          <ac:spMkLst>
            <pc:docMk/>
            <pc:sldMk cId="2754136650" sldId="260"/>
            <ac:spMk id="4" creationId="{0CD074DA-C2A3-4BA0-B1A8-857B61A20AF2}"/>
          </ac:spMkLst>
        </pc:spChg>
      </pc:sldChg>
      <pc:sldChg chg="addSp delSp modSp new mod setBg addAnim delAnim modAnim">
        <pc:chgData name="Đoàn Hương Thị Kiều Mi" userId="22ccee2e9d209581" providerId="Windows Live" clId="Web-{B236E385-230A-4BBB-B96B-B169DB3C14A5}" dt="2021-08-27T12:11:54.018" v="542"/>
        <pc:sldMkLst>
          <pc:docMk/>
          <pc:sldMk cId="2035314765" sldId="261"/>
        </pc:sldMkLst>
        <pc:spChg chg="mod">
          <ac:chgData name="Đoàn Hương Thị Kiều Mi" userId="22ccee2e9d209581" providerId="Windows Live" clId="Web-{B236E385-230A-4BBB-B96B-B169DB3C14A5}" dt="2021-08-27T11:58:43.534" v="360" actId="20577"/>
          <ac:spMkLst>
            <pc:docMk/>
            <pc:sldMk cId="2035314765" sldId="261"/>
            <ac:spMk id="2" creationId="{504C3C57-CF78-4D4E-B830-5CD77A698586}"/>
          </ac:spMkLst>
        </pc:spChg>
        <pc:spChg chg="mod">
          <ac:chgData name="Đoàn Hương Thị Kiều Mi" userId="22ccee2e9d209581" providerId="Windows Live" clId="Web-{B236E385-230A-4BBB-B96B-B169DB3C14A5}" dt="2021-08-27T12:02:01.616" v="390" actId="14100"/>
          <ac:spMkLst>
            <pc:docMk/>
            <pc:sldMk cId="2035314765" sldId="261"/>
            <ac:spMk id="3" creationId="{F9038CEA-711A-4775-B26F-0416065E5CEA}"/>
          </ac:spMkLst>
        </pc:spChg>
        <pc:spChg chg="add del mod">
          <ac:chgData name="Đoàn Hương Thị Kiều Mi" userId="22ccee2e9d209581" providerId="Windows Live" clId="Web-{B236E385-230A-4BBB-B96B-B169DB3C14A5}" dt="2021-08-27T12:05:17.682" v="432"/>
          <ac:spMkLst>
            <pc:docMk/>
            <pc:sldMk cId="2035314765" sldId="261"/>
            <ac:spMk id="4" creationId="{B8E19435-B30C-401E-9057-B97C0257ABA6}"/>
          </ac:spMkLst>
        </pc:spChg>
        <pc:spChg chg="add mod">
          <ac:chgData name="Đoàn Hương Thị Kiều Mi" userId="22ccee2e9d209581" providerId="Windows Live" clId="Web-{B236E385-230A-4BBB-B96B-B169DB3C14A5}" dt="2021-08-27T12:02:43.414" v="413" actId="20577"/>
          <ac:spMkLst>
            <pc:docMk/>
            <pc:sldMk cId="2035314765" sldId="261"/>
            <ac:spMk id="5" creationId="{DA09ACD8-2901-4C17-8281-4304ED447451}"/>
          </ac:spMkLst>
        </pc:spChg>
        <pc:spChg chg="add mod">
          <ac:chgData name="Đoàn Hương Thị Kiều Mi" userId="22ccee2e9d209581" providerId="Windows Live" clId="Web-{B236E385-230A-4BBB-B96B-B169DB3C14A5}" dt="2021-08-27T12:07:41.169" v="476" actId="20577"/>
          <ac:spMkLst>
            <pc:docMk/>
            <pc:sldMk cId="2035314765" sldId="261"/>
            <ac:spMk id="6" creationId="{3F0C10FE-DAA5-4262-98FD-9E4A289B8BA7}"/>
          </ac:spMkLst>
        </pc:spChg>
        <pc:spChg chg="add mod">
          <ac:chgData name="Đoàn Hương Thị Kiều Mi" userId="22ccee2e9d209581" providerId="Windows Live" clId="Web-{B236E385-230A-4BBB-B96B-B169DB3C14A5}" dt="2021-08-27T12:11:04.860" v="538" actId="20577"/>
          <ac:spMkLst>
            <pc:docMk/>
            <pc:sldMk cId="2035314765" sldId="261"/>
            <ac:spMk id="7" creationId="{9B82F4BC-F1BE-48CA-ACA7-D1FC6D5AB6D6}"/>
          </ac:spMkLst>
        </pc:spChg>
      </pc:sldChg>
      <pc:sldChg chg="addSp delSp modSp new mod setBg addAnim delAnim modAnim">
        <pc:chgData name="Đoàn Hương Thị Kiều Mi" userId="22ccee2e9d209581" providerId="Windows Live" clId="Web-{B236E385-230A-4BBB-B96B-B169DB3C14A5}" dt="2021-08-27T12:27:09.597" v="774" actId="1076"/>
        <pc:sldMkLst>
          <pc:docMk/>
          <pc:sldMk cId="1246264078" sldId="262"/>
        </pc:sldMkLst>
        <pc:spChg chg="mod">
          <ac:chgData name="Đoàn Hương Thị Kiều Mi" userId="22ccee2e9d209581" providerId="Windows Live" clId="Web-{B236E385-230A-4BBB-B96B-B169DB3C14A5}" dt="2021-08-27T12:27:09.597" v="774" actId="1076"/>
          <ac:spMkLst>
            <pc:docMk/>
            <pc:sldMk cId="1246264078" sldId="262"/>
            <ac:spMk id="2" creationId="{8A670FB1-12CA-4A79-B34E-9CF7B3077D61}"/>
          </ac:spMkLst>
        </pc:spChg>
        <pc:spChg chg="mod">
          <ac:chgData name="Đoàn Hương Thị Kiều Mi" userId="22ccee2e9d209581" providerId="Windows Live" clId="Web-{B236E385-230A-4BBB-B96B-B169DB3C14A5}" dt="2021-08-27T12:27:04.065" v="773" actId="1076"/>
          <ac:spMkLst>
            <pc:docMk/>
            <pc:sldMk cId="1246264078" sldId="262"/>
            <ac:spMk id="3" creationId="{D896A633-8632-4C31-8DEF-951C686EC831}"/>
          </ac:spMkLst>
        </pc:spChg>
        <pc:spChg chg="add del mod">
          <ac:chgData name="Đoàn Hương Thị Kiều Mi" userId="22ccee2e9d209581" providerId="Windows Live" clId="Web-{B236E385-230A-4BBB-B96B-B169DB3C14A5}" dt="2021-08-27T12:14:55.818" v="556"/>
          <ac:spMkLst>
            <pc:docMk/>
            <pc:sldMk cId="1246264078" sldId="262"/>
            <ac:spMk id="4" creationId="{3A1C5BA6-D509-41D7-9289-E6B9BA193C96}"/>
          </ac:spMkLst>
        </pc:spChg>
        <pc:spChg chg="add mod">
          <ac:chgData name="Đoàn Hương Thị Kiều Mi" userId="22ccee2e9d209581" providerId="Windows Live" clId="Web-{B236E385-230A-4BBB-B96B-B169DB3C14A5}" dt="2021-08-27T12:26:36.815" v="767"/>
          <ac:spMkLst>
            <pc:docMk/>
            <pc:sldMk cId="1246264078" sldId="262"/>
            <ac:spMk id="5" creationId="{F6A54897-E4A0-475C-AB86-6707EB927722}"/>
          </ac:spMkLst>
        </pc:spChg>
      </pc:sldChg>
      <pc:sldChg chg="addSp delSp modSp new modTransition">
        <pc:chgData name="Đoàn Hương Thị Kiều Mi" userId="22ccee2e9d209581" providerId="Windows Live" clId="Web-{B236E385-230A-4BBB-B96B-B169DB3C14A5}" dt="2021-08-27T12:18:30.072" v="631"/>
        <pc:sldMkLst>
          <pc:docMk/>
          <pc:sldMk cId="310145797" sldId="263"/>
        </pc:sldMkLst>
        <pc:spChg chg="del">
          <ac:chgData name="Đoàn Hương Thị Kiều Mi" userId="22ccee2e9d209581" providerId="Windows Live" clId="Web-{B236E385-230A-4BBB-B96B-B169DB3C14A5}" dt="2021-08-27T12:18:15.868" v="627"/>
          <ac:spMkLst>
            <pc:docMk/>
            <pc:sldMk cId="310145797" sldId="263"/>
            <ac:spMk id="3" creationId="{28A33045-73F2-4FCC-BF63-F0A54CADB962}"/>
          </ac:spMkLst>
        </pc:spChg>
        <pc:picChg chg="add mod ord">
          <ac:chgData name="Đoàn Hương Thị Kiều Mi" userId="22ccee2e9d209581" providerId="Windows Live" clId="Web-{B236E385-230A-4BBB-B96B-B169DB3C14A5}" dt="2021-08-27T12:18:26.822" v="630" actId="1076"/>
          <ac:picMkLst>
            <pc:docMk/>
            <pc:sldMk cId="310145797" sldId="263"/>
            <ac:picMk id="4" creationId="{D4B8896D-D865-4383-87B5-BEC6351FBB7C}"/>
          </ac:picMkLst>
        </pc:picChg>
      </pc:sldChg>
      <pc:sldChg chg="addSp modSp new mod modTransition setBg addAnim delAnim modAnim">
        <pc:chgData name="Đoàn Hương Thị Kiều Mi" userId="22ccee2e9d209581" providerId="Windows Live" clId="Web-{B236E385-230A-4BBB-B96B-B169DB3C14A5}" dt="2021-08-27T12:35:45.653" v="894"/>
        <pc:sldMkLst>
          <pc:docMk/>
          <pc:sldMk cId="949461651" sldId="264"/>
        </pc:sldMkLst>
        <pc:spChg chg="mod">
          <ac:chgData name="Đoàn Hương Thị Kiều Mi" userId="22ccee2e9d209581" providerId="Windows Live" clId="Web-{B236E385-230A-4BBB-B96B-B169DB3C14A5}" dt="2021-08-27T12:28:06.020" v="817" actId="20577"/>
          <ac:spMkLst>
            <pc:docMk/>
            <pc:sldMk cId="949461651" sldId="264"/>
            <ac:spMk id="2" creationId="{A29E450E-B943-42C4-B516-3DC1E50E7442}"/>
          </ac:spMkLst>
        </pc:spChg>
        <pc:spChg chg="mod">
          <ac:chgData name="Đoàn Hương Thị Kiều Mi" userId="22ccee2e9d209581" providerId="Windows Live" clId="Web-{B236E385-230A-4BBB-B96B-B169DB3C14A5}" dt="2021-08-27T12:31:41.383" v="861" actId="20577"/>
          <ac:spMkLst>
            <pc:docMk/>
            <pc:sldMk cId="949461651" sldId="264"/>
            <ac:spMk id="3" creationId="{0F266D92-772D-4B2A-A462-B1998EECBE45}"/>
          </ac:spMkLst>
        </pc:spChg>
        <pc:spChg chg="add mod">
          <ac:chgData name="Đoàn Hương Thị Kiều Mi" userId="22ccee2e9d209581" providerId="Windows Live" clId="Web-{B236E385-230A-4BBB-B96B-B169DB3C14A5}" dt="2021-08-27T12:32:51.119" v="878" actId="14100"/>
          <ac:spMkLst>
            <pc:docMk/>
            <pc:sldMk cId="949461651" sldId="264"/>
            <ac:spMk id="4" creationId="{6AA4372A-0249-46CF-8BE2-E68EBF78ABD3}"/>
          </ac:spMkLst>
        </pc:spChg>
      </pc:sldChg>
      <pc:sldChg chg="addSp delSp modSp new mod modTransition setBg">
        <pc:chgData name="Đoàn Hương Thị Kiều Mi" userId="22ccee2e9d209581" providerId="Windows Live" clId="Web-{B236E385-230A-4BBB-B96B-B169DB3C14A5}" dt="2021-08-27T12:35:56.856" v="896"/>
        <pc:sldMkLst>
          <pc:docMk/>
          <pc:sldMk cId="2391299403" sldId="265"/>
        </pc:sldMkLst>
        <pc:spChg chg="mod">
          <ac:chgData name="Đoàn Hương Thị Kiều Mi" userId="22ccee2e9d209581" providerId="Windows Live" clId="Web-{B236E385-230A-4BBB-B96B-B169DB3C14A5}" dt="2021-08-27T12:34:17.152" v="885" actId="20577"/>
          <ac:spMkLst>
            <pc:docMk/>
            <pc:sldMk cId="2391299403" sldId="265"/>
            <ac:spMk id="2" creationId="{CB2C9B5A-83A0-4173-8417-BC709EE2280C}"/>
          </ac:spMkLst>
        </pc:spChg>
        <pc:spChg chg="del">
          <ac:chgData name="Đoàn Hương Thị Kiều Mi" userId="22ccee2e9d209581" providerId="Windows Live" clId="Web-{B236E385-230A-4BBB-B96B-B169DB3C14A5}" dt="2021-08-27T12:34:49.511" v="886"/>
          <ac:spMkLst>
            <pc:docMk/>
            <pc:sldMk cId="2391299403" sldId="265"/>
            <ac:spMk id="3" creationId="{369D92B2-1D7E-4EBC-BC1D-493679DB6F8E}"/>
          </ac:spMkLst>
        </pc:spChg>
        <pc:picChg chg="add mod ord">
          <ac:chgData name="Đoàn Hương Thị Kiều Mi" userId="22ccee2e9d209581" providerId="Windows Live" clId="Web-{B236E385-230A-4BBB-B96B-B169DB3C14A5}" dt="2021-08-27T12:35:17.121" v="892" actId="1076"/>
          <ac:picMkLst>
            <pc:docMk/>
            <pc:sldMk cId="2391299403" sldId="265"/>
            <ac:picMk id="4" creationId="{A8F48AFC-F48D-47A2-84A6-111D3557D870}"/>
          </ac:picMkLst>
        </pc:picChg>
      </pc:sldChg>
      <pc:sldChg chg="addSp delSp modSp new mod setBg addAnim modAnim">
        <pc:chgData name="Đoàn Hương Thị Kiều Mi" userId="22ccee2e9d209581" providerId="Windows Live" clId="Web-{B236E385-230A-4BBB-B96B-B169DB3C14A5}" dt="2021-08-27T12:43:37.755" v="1047"/>
        <pc:sldMkLst>
          <pc:docMk/>
          <pc:sldMk cId="3901678784" sldId="266"/>
        </pc:sldMkLst>
        <pc:spChg chg="mod">
          <ac:chgData name="Đoàn Hương Thị Kiều Mi" userId="22ccee2e9d209581" providerId="Windows Live" clId="Web-{B236E385-230A-4BBB-B96B-B169DB3C14A5}" dt="2021-08-27T12:39:08.610" v="990" actId="14100"/>
          <ac:spMkLst>
            <pc:docMk/>
            <pc:sldMk cId="3901678784" sldId="266"/>
            <ac:spMk id="2" creationId="{29652C1A-7E28-44F5-B4C0-B6BF936279F2}"/>
          </ac:spMkLst>
        </pc:spChg>
        <pc:spChg chg="del">
          <ac:chgData name="Đoàn Hương Thị Kiều Mi" userId="22ccee2e9d209581" providerId="Windows Live" clId="Web-{B236E385-230A-4BBB-B96B-B169DB3C14A5}" dt="2021-08-27T12:40:20.564" v="991"/>
          <ac:spMkLst>
            <pc:docMk/>
            <pc:sldMk cId="3901678784" sldId="266"/>
            <ac:spMk id="3" creationId="{5F79A878-50E3-4ED2-BC33-9C212C3EB523}"/>
          </ac:spMkLst>
        </pc:spChg>
        <pc:spChg chg="add del mod">
          <ac:chgData name="Đoàn Hương Thị Kiều Mi" userId="22ccee2e9d209581" providerId="Windows Live" clId="Web-{B236E385-230A-4BBB-B96B-B169DB3C14A5}" dt="2021-08-27T12:41:11.440" v="993"/>
          <ac:spMkLst>
            <pc:docMk/>
            <pc:sldMk cId="3901678784" sldId="266"/>
            <ac:spMk id="6" creationId="{5ADAE354-C3A7-45F6-AD77-50557349367C}"/>
          </ac:spMkLst>
        </pc:spChg>
        <pc:picChg chg="add del mod ord">
          <ac:chgData name="Đoàn Hương Thị Kiều Mi" userId="22ccee2e9d209581" providerId="Windows Live" clId="Web-{B236E385-230A-4BBB-B96B-B169DB3C14A5}" dt="2021-08-27T12:40:23.361" v="992"/>
          <ac:picMkLst>
            <pc:docMk/>
            <pc:sldMk cId="3901678784" sldId="266"/>
            <ac:picMk id="4" creationId="{0D6B2BD8-2602-474C-A97E-8FC45B2C10FF}"/>
          </ac:picMkLst>
        </pc:picChg>
        <pc:picChg chg="add mod ord">
          <ac:chgData name="Đoàn Hương Thị Kiều Mi" userId="22ccee2e9d209581" providerId="Windows Live" clId="Web-{B236E385-230A-4BBB-B96B-B169DB3C14A5}" dt="2021-08-27T12:43:11.443" v="1038" actId="14100"/>
          <ac:picMkLst>
            <pc:docMk/>
            <pc:sldMk cId="3901678784" sldId="266"/>
            <ac:picMk id="7" creationId="{82AD8711-A31D-4B8D-BD16-06E057D95C25}"/>
          </ac:picMkLst>
        </pc:picChg>
        <pc:picChg chg="add mod">
          <ac:chgData name="Đoàn Hương Thị Kiều Mi" userId="22ccee2e9d209581" providerId="Windows Live" clId="Web-{B236E385-230A-4BBB-B96B-B169DB3C14A5}" dt="2021-08-27T12:43:27.083" v="1044" actId="14100"/>
          <ac:picMkLst>
            <pc:docMk/>
            <pc:sldMk cId="3901678784" sldId="266"/>
            <ac:picMk id="8" creationId="{E35E91C9-5E3E-441D-9FC6-AC218D6161C7}"/>
          </ac:picMkLst>
        </pc:picChg>
      </pc:sldChg>
      <pc:sldChg chg="modSp new mod setBg addAnim modAnim">
        <pc:chgData name="Đoàn Hương Thị Kiều Mi" userId="22ccee2e9d209581" providerId="Windows Live" clId="Web-{B236E385-230A-4BBB-B96B-B169DB3C14A5}" dt="2021-08-27T12:49:01.777" v="1057" actId="1076"/>
        <pc:sldMkLst>
          <pc:docMk/>
          <pc:sldMk cId="1056375621" sldId="267"/>
        </pc:sldMkLst>
        <pc:spChg chg="mod">
          <ac:chgData name="Đoàn Hương Thị Kiều Mi" userId="22ccee2e9d209581" providerId="Windows Live" clId="Web-{B236E385-230A-4BBB-B96B-B169DB3C14A5}" dt="2021-08-27T12:42:36.801" v="1036" actId="20577"/>
          <ac:spMkLst>
            <pc:docMk/>
            <pc:sldMk cId="1056375621" sldId="267"/>
            <ac:spMk id="2" creationId="{FEB43D74-7210-4B83-B69D-B3A31FCD1FF6}"/>
          </ac:spMkLst>
        </pc:spChg>
        <pc:spChg chg="mod">
          <ac:chgData name="Đoàn Hương Thị Kiều Mi" userId="22ccee2e9d209581" providerId="Windows Live" clId="Web-{B236E385-230A-4BBB-B96B-B169DB3C14A5}" dt="2021-08-27T12:49:01.777" v="1057" actId="1076"/>
          <ac:spMkLst>
            <pc:docMk/>
            <pc:sldMk cId="1056375621" sldId="267"/>
            <ac:spMk id="3" creationId="{4190264B-8D06-4C02-9DA4-9DC1DD902986}"/>
          </ac:spMkLst>
        </pc:spChg>
      </pc:sldChg>
      <pc:sldChg chg="modSp new mod modTransition setBg">
        <pc:chgData name="Đoàn Hương Thị Kiều Mi" userId="22ccee2e9d209581" providerId="Windows Live" clId="Web-{B236E385-230A-4BBB-B96B-B169DB3C14A5}" dt="2021-08-27T12:57:11.770" v="1194" actId="1076"/>
        <pc:sldMkLst>
          <pc:docMk/>
          <pc:sldMk cId="770632777" sldId="268"/>
        </pc:sldMkLst>
        <pc:spChg chg="mod">
          <ac:chgData name="Đoàn Hương Thị Kiều Mi" userId="22ccee2e9d209581" providerId="Windows Live" clId="Web-{B236E385-230A-4BBB-B96B-B169DB3C14A5}" dt="2021-08-27T12:49:36.809" v="1073" actId="20577"/>
          <ac:spMkLst>
            <pc:docMk/>
            <pc:sldMk cId="770632777" sldId="268"/>
            <ac:spMk id="2" creationId="{ED788BFD-26E6-4914-AF60-45B2ED4E1213}"/>
          </ac:spMkLst>
        </pc:spChg>
        <pc:spChg chg="mod">
          <ac:chgData name="Đoàn Hương Thị Kiều Mi" userId="22ccee2e9d209581" providerId="Windows Live" clId="Web-{B236E385-230A-4BBB-B96B-B169DB3C14A5}" dt="2021-08-27T12:57:11.770" v="1194" actId="1076"/>
          <ac:spMkLst>
            <pc:docMk/>
            <pc:sldMk cId="770632777" sldId="268"/>
            <ac:spMk id="3" creationId="{6D4E5DA6-6048-402C-8BB7-3EE78EB2A3F8}"/>
          </ac:spMkLst>
        </pc:spChg>
      </pc:sldChg>
      <pc:sldChg chg="modSp new mod modTransition setBg">
        <pc:chgData name="Đoàn Hương Thị Kiều Mi" userId="22ccee2e9d209581" providerId="Windows Live" clId="Web-{B236E385-230A-4BBB-B96B-B169DB3C14A5}" dt="2021-08-27T12:57:50.834" v="1198"/>
        <pc:sldMkLst>
          <pc:docMk/>
          <pc:sldMk cId="2294334799" sldId="269"/>
        </pc:sldMkLst>
        <pc:spChg chg="mod">
          <ac:chgData name="Đoàn Hương Thị Kiều Mi" userId="22ccee2e9d209581" providerId="Windows Live" clId="Web-{B236E385-230A-4BBB-B96B-B169DB3C14A5}" dt="2021-08-27T12:57:47.412" v="1197" actId="1076"/>
          <ac:spMkLst>
            <pc:docMk/>
            <pc:sldMk cId="2294334799" sldId="269"/>
            <ac:spMk id="2" creationId="{D2F25EF6-CC83-4410-8883-598A9D290FFC}"/>
          </ac:spMkLst>
        </pc:spChg>
        <pc:spChg chg="mod">
          <ac:chgData name="Đoàn Hương Thị Kiều Mi" userId="22ccee2e9d209581" providerId="Windows Live" clId="Web-{B236E385-230A-4BBB-B96B-B169DB3C14A5}" dt="2021-08-27T12:57:42.568" v="1196" actId="1076"/>
          <ac:spMkLst>
            <pc:docMk/>
            <pc:sldMk cId="2294334799" sldId="269"/>
            <ac:spMk id="3" creationId="{DD681871-AEA7-454E-AC4B-ADAFFC368DEC}"/>
          </ac:spMkLst>
        </pc:spChg>
      </pc:sldChg>
      <pc:sldChg chg="modSp new mod modTransition setBg">
        <pc:chgData name="Đoàn Hương Thị Kiều Mi" userId="22ccee2e9d209581" providerId="Windows Live" clId="Web-{B236E385-230A-4BBB-B96B-B169DB3C14A5}" dt="2021-08-27T12:59:11.413" v="1241" actId="1076"/>
        <pc:sldMkLst>
          <pc:docMk/>
          <pc:sldMk cId="2488162688" sldId="270"/>
        </pc:sldMkLst>
        <pc:spChg chg="mod">
          <ac:chgData name="Đoàn Hương Thị Kiều Mi" userId="22ccee2e9d209581" providerId="Windows Live" clId="Web-{B236E385-230A-4BBB-B96B-B169DB3C14A5}" dt="2021-08-27T12:59:11.413" v="1241" actId="1076"/>
          <ac:spMkLst>
            <pc:docMk/>
            <pc:sldMk cId="2488162688" sldId="270"/>
            <ac:spMk id="2" creationId="{B3348879-FB06-4D88-9636-7A9891879EC5}"/>
          </ac:spMkLst>
        </pc:spChg>
        <pc:spChg chg="mod">
          <ac:chgData name="Đoàn Hương Thị Kiều Mi" userId="22ccee2e9d209581" providerId="Windows Live" clId="Web-{B236E385-230A-4BBB-B96B-B169DB3C14A5}" dt="2021-08-27T12:58:48.397" v="1238" actId="20577"/>
          <ac:spMkLst>
            <pc:docMk/>
            <pc:sldMk cId="2488162688" sldId="270"/>
            <ac:spMk id="3" creationId="{43167734-8FD2-45FC-8355-D3CD80DD853A}"/>
          </ac:spMkLst>
        </pc:spChg>
      </pc:sldChg>
    </pc:docChg>
  </pc:docChgLst>
  <pc:docChgLst>
    <pc:chgData clId="Web-{B236E385-230A-4BBB-B96B-B169DB3C14A5}"/>
    <pc:docChg chg="modSld">
      <pc:chgData name="" userId="" providerId="" clId="Web-{B236E385-230A-4BBB-B96B-B169DB3C14A5}" dt="2021-08-27T11:31:40.567" v="0" actId="1076"/>
      <pc:docMkLst>
        <pc:docMk/>
      </pc:docMkLst>
      <pc:sldChg chg="modSp">
        <pc:chgData name="" userId="" providerId="" clId="Web-{B236E385-230A-4BBB-B96B-B169DB3C14A5}" dt="2021-08-27T11:31:40.567" v="0" actId="1076"/>
        <pc:sldMkLst>
          <pc:docMk/>
          <pc:sldMk cId="2567927505" sldId="256"/>
        </pc:sldMkLst>
        <pc:spChg chg="mod">
          <ac:chgData name="" userId="" providerId="" clId="Web-{B236E385-230A-4BBB-B96B-B169DB3C14A5}" dt="2021-08-27T11:31:40.567" v="0" actId="1076"/>
          <ac:spMkLst>
            <pc:docMk/>
            <pc:sldMk cId="2567927505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5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4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9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3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4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57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0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1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236D-C680-4349-9A96-AEA01B6A4E8F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0263" y="58437"/>
            <a:ext cx="9144000" cy="2387600"/>
          </a:xfrm>
        </p:spPr>
        <p:txBody>
          <a:bodyPr/>
          <a:lstStyle/>
          <a:p>
            <a:r>
              <a:rPr lang="vi-VN" sz="3600" b="1" dirty="0">
                <a:latin typeface="Times New Roman"/>
                <a:cs typeface="Times New Roman"/>
              </a:rPr>
              <a:t>CHƯƠNG II</a:t>
            </a:r>
            <a:br>
              <a:rPr lang="vi-VN" sz="3600" b="1" dirty="0">
                <a:latin typeface="Times New Roman"/>
                <a:cs typeface="Times New Roman"/>
              </a:rPr>
            </a:b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CÁC NƯỚC ÂU - MĨ </a:t>
            </a:r>
            <a:br>
              <a:rPr lang="vi-VN" sz="3600" b="1" dirty="0">
                <a:latin typeface="Times New Roman"/>
                <a:cs typeface="Times New Roman"/>
              </a:rPr>
            </a:b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CUỐI THẾ KỈ XIX - ĐẦU THẾ KỈ XX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797170" y="296943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/>
                <a:cs typeface="Arial"/>
              </a:rPr>
              <a:t>BÀI 5</a:t>
            </a:r>
            <a:endParaRPr lang="vi-VN" sz="4800" b="1">
              <a:solidFill>
                <a:srgbClr val="FF0000"/>
              </a:solidFill>
              <a:latin typeface="Times New Roman"/>
              <a:cs typeface="Arial" panose="020B0604020202020204" pitchFamily="34" charset="0"/>
            </a:endParaRPr>
          </a:p>
          <a:p>
            <a:r>
              <a:rPr lang="vi-VN" sz="4800" b="1" dirty="0">
                <a:solidFill>
                  <a:srgbClr val="FF0000"/>
                </a:solidFill>
                <a:latin typeface="Times New Roman"/>
                <a:cs typeface="Arial"/>
              </a:rPr>
              <a:t>CÔNG XÃ PA-RI 1871</a:t>
            </a:r>
          </a:p>
        </p:txBody>
      </p:sp>
    </p:spTree>
    <p:extLst>
      <p:ext uri="{BB962C8B-B14F-4D97-AF65-F5344CB8AC3E}">
        <p14:creationId xmlns:p14="http://schemas.microsoft.com/office/powerpoint/2010/main" val="256792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2C9B5A-83A0-4173-8417-BC709EE2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365125"/>
            <a:ext cx="10860656" cy="1339940"/>
          </a:xfrm>
        </p:spPr>
        <p:txBody>
          <a:bodyPr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II.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Tổ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bộ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máy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chính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sách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công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-ri</a:t>
            </a:r>
            <a:endParaRPr lang="vi-VN" sz="3200">
              <a:solidFill>
                <a:srgbClr val="FF0000"/>
              </a:solidFill>
              <a:latin typeface="Times New Roman"/>
              <a:ea typeface="+mj-lt"/>
              <a:cs typeface="Times New Roman"/>
            </a:endParaRPr>
          </a:p>
          <a:p>
            <a:endParaRPr lang="vi-VN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A8F48AFC-F48D-47A2-84A6-111D3557D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62" y="1554717"/>
            <a:ext cx="8866876" cy="5223833"/>
          </a:xfrm>
        </p:spPr>
      </p:pic>
    </p:spTree>
    <p:extLst>
      <p:ext uri="{BB962C8B-B14F-4D97-AF65-F5344CB8AC3E}">
        <p14:creationId xmlns:p14="http://schemas.microsoft.com/office/powerpoint/2010/main" val="23912994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652C1A-7E28-44F5-B4C0-B6BF9362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350748"/>
            <a:ext cx="10774392" cy="1641864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III.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Nội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chiến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ở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 Ý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nghĩa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lịch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sử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công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-ri</a:t>
            </a:r>
            <a:b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vi-VN" sz="3200" b="1" dirty="0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  <a:t>1.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  <a:t>Nội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  <a:t>chiến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  <a:t> ở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  <a:t>Pháp</a:t>
            </a:r>
            <a:br>
              <a:rPr lang="vi-VN" sz="3200" b="1" dirty="0">
                <a:solidFill>
                  <a:srgbClr val="FF0000"/>
                </a:solidFill>
                <a:latin typeface="Times New Roman"/>
                <a:ea typeface="+mj-lt"/>
                <a:cs typeface="Times New Roman"/>
              </a:rPr>
            </a:br>
            <a:endParaRPr lang="vi-VN" sz="3200" b="1" dirty="0">
              <a:solidFill>
                <a:srgbClr val="FF0000"/>
              </a:solidFill>
              <a:latin typeface="Times New Roman"/>
              <a:ea typeface="+mj-lt"/>
              <a:cs typeface="Times New Roman"/>
            </a:endParaRPr>
          </a:p>
          <a:p>
            <a:endParaRPr lang="vi-VN" dirty="0">
              <a:latin typeface="Times New Roman"/>
              <a:cs typeface="Times New Roman"/>
            </a:endParaRPr>
          </a:p>
        </p:txBody>
      </p:sp>
      <p:pic>
        <p:nvPicPr>
          <p:cNvPr id="7" name="Hình ảnh 7" descr="Ảnh có chứa văn bản, ngoài trời, nhóm&#10;&#10;Mô tả được tự động tạo">
            <a:extLst>
              <a:ext uri="{FF2B5EF4-FFF2-40B4-BE49-F238E27FC236}">
                <a16:creationId xmlns:a16="http://schemas.microsoft.com/office/drawing/2014/main" id="{82AD8711-A31D-4B8D-BD16-06E057D95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99" y="1449313"/>
            <a:ext cx="5730815" cy="4600754"/>
          </a:xfrm>
        </p:spPr>
      </p:pic>
      <p:pic>
        <p:nvPicPr>
          <p:cNvPr id="8" name="Hình ảnh 8" descr="Ảnh có chứa văn bản, cũ, tạo dáng, nhóm&#10;&#10;Mô tả được tự động tạo">
            <a:extLst>
              <a:ext uri="{FF2B5EF4-FFF2-40B4-BE49-F238E27FC236}">
                <a16:creationId xmlns:a16="http://schemas.microsoft.com/office/drawing/2014/main" id="{E35E91C9-5E3E-441D-9FC6-AC218D61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929" y="1405886"/>
            <a:ext cx="5575538" cy="46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B43D74-7210-4B83-B69D-B3A31FCD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III.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Nội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chiến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ở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 Ý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nghĩa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lịch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sử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công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vi-VN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-ri</a:t>
            </a:r>
            <a:br>
              <a:rPr lang="vi-VN" sz="3200" b="1" dirty="0">
                <a:latin typeface="Times New Roman"/>
                <a:cs typeface="Times New Roman"/>
              </a:rPr>
            </a:b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2. Ý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nghĩa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lịch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sử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của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 công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xã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Pa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-ri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190264B-8D06-4C02-9DA4-9DC1DD90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85" y="18687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nl-NL" dirty="0">
                <a:ea typeface="+mn-lt"/>
                <a:cs typeface="+mn-lt"/>
              </a:rPr>
              <a:t>-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b="1" dirty="0">
                <a:latin typeface="Times New Roman"/>
                <a:ea typeface="+mn-lt"/>
                <a:cs typeface="+mn-lt"/>
              </a:rPr>
              <a:t>Ý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nghĩa</a:t>
            </a:r>
            <a:r>
              <a:rPr lang="nl-NL" b="1" dirty="0">
                <a:latin typeface="Times New Roman"/>
                <a:ea typeface="+mn-lt"/>
                <a:cs typeface="+mn-lt"/>
              </a:rPr>
              <a:t>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lịch</a:t>
            </a:r>
            <a:r>
              <a:rPr lang="nl-NL" b="1" dirty="0">
                <a:latin typeface="Times New Roman"/>
                <a:ea typeface="+mn-lt"/>
                <a:cs typeface="+mn-lt"/>
              </a:rPr>
              <a:t>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sử</a:t>
            </a:r>
            <a:r>
              <a:rPr lang="nl-NL" b="1" dirty="0">
                <a:latin typeface="Times New Roman"/>
                <a:ea typeface="+mn-lt"/>
                <a:cs typeface="+mn-lt"/>
              </a:rPr>
              <a:t>:</a:t>
            </a:r>
            <a:endParaRPr lang="vi-VN" dirty="0">
              <a:latin typeface="Times New Roman"/>
              <a:ea typeface="+mn-lt"/>
              <a:cs typeface="Arial"/>
            </a:endParaRPr>
          </a:p>
          <a:p>
            <a:pPr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+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Công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xã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là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hình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ảnh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của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một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chế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độ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mới</a:t>
            </a:r>
            <a:r>
              <a:rPr lang="nl-NL" dirty="0">
                <a:latin typeface="Times New Roman"/>
                <a:ea typeface="+mn-lt"/>
                <a:cs typeface="+mn-lt"/>
              </a:rPr>
              <a:t>,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một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xã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hội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mới</a:t>
            </a:r>
            <a:r>
              <a:rPr lang="nl-NL" dirty="0">
                <a:latin typeface="Times New Roman"/>
                <a:ea typeface="+mn-lt"/>
                <a:cs typeface="+mn-lt"/>
              </a:rPr>
              <a:t>.</a:t>
            </a:r>
            <a:endParaRPr lang="vi-VN" dirty="0">
              <a:latin typeface="Times New Roman"/>
              <a:ea typeface="+mn-lt"/>
              <a:cs typeface="Arial"/>
            </a:endParaRPr>
          </a:p>
          <a:p>
            <a:pPr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 +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Cổ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vũ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nhân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dân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lao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động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thế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giới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đấu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tranh</a:t>
            </a:r>
            <a:endParaRPr lang="vi-VN" dirty="0" err="1">
              <a:latin typeface="Times New Roman"/>
              <a:ea typeface="+mn-lt"/>
              <a:cs typeface="Arial"/>
            </a:endParaRPr>
          </a:p>
          <a:p>
            <a:pPr>
              <a:buNone/>
            </a:pPr>
            <a:r>
              <a:rPr lang="nl-NL" b="1" dirty="0">
                <a:latin typeface="Times New Roman"/>
                <a:ea typeface="+mn-lt"/>
                <a:cs typeface="+mn-lt"/>
              </a:rPr>
              <a:t>-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Bài</a:t>
            </a:r>
            <a:r>
              <a:rPr lang="nl-NL" b="1" dirty="0">
                <a:latin typeface="Times New Roman"/>
                <a:ea typeface="+mn-lt"/>
                <a:cs typeface="+mn-lt"/>
              </a:rPr>
              <a:t>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học</a:t>
            </a:r>
            <a:r>
              <a:rPr lang="nl-NL" b="1" dirty="0">
                <a:latin typeface="Times New Roman"/>
                <a:ea typeface="+mn-lt"/>
                <a:cs typeface="+mn-lt"/>
              </a:rPr>
              <a:t>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kinh</a:t>
            </a:r>
            <a:r>
              <a:rPr lang="nl-NL" b="1" dirty="0">
                <a:latin typeface="Times New Roman"/>
                <a:ea typeface="+mn-lt"/>
                <a:cs typeface="+mn-lt"/>
              </a:rPr>
              <a:t> </a:t>
            </a:r>
            <a:r>
              <a:rPr lang="nl-NL" b="1" dirty="0" err="1">
                <a:latin typeface="Times New Roman"/>
                <a:ea typeface="+mn-lt"/>
                <a:cs typeface="+mn-lt"/>
              </a:rPr>
              <a:t>nghiệm</a:t>
            </a:r>
            <a:r>
              <a:rPr lang="nl-NL" b="1" dirty="0">
                <a:latin typeface="Times New Roman"/>
                <a:ea typeface="+mn-lt"/>
                <a:cs typeface="+mn-lt"/>
              </a:rPr>
              <a:t>:</a:t>
            </a:r>
            <a:endParaRPr lang="vi-VN" dirty="0">
              <a:latin typeface="Times New Roman"/>
              <a:ea typeface="+mn-lt"/>
              <a:cs typeface="Arial"/>
            </a:endParaRPr>
          </a:p>
          <a:p>
            <a:pPr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+ </a:t>
            </a:r>
            <a:r>
              <a:rPr lang="nl-NL" dirty="0" err="1">
                <a:latin typeface="Times New Roman"/>
                <a:ea typeface="+mn-lt"/>
                <a:cs typeface="+mn-lt"/>
              </a:rPr>
              <a:t>Phải</a:t>
            </a:r>
            <a:r>
              <a:rPr lang="nl-NL" dirty="0">
                <a:latin typeface="Times New Roman"/>
                <a:ea typeface="+mn-lt"/>
                <a:cs typeface="+mn-lt"/>
              </a:rPr>
              <a:t> có </a:t>
            </a:r>
            <a:r>
              <a:rPr lang="nl-NL" dirty="0" err="1">
                <a:latin typeface="Times New Roman"/>
                <a:ea typeface="+mn-lt"/>
                <a:cs typeface="+mn-lt"/>
              </a:rPr>
              <a:t>sự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lãnh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đạo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của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một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Đảng</a:t>
            </a:r>
            <a:r>
              <a:rPr lang="nl-NL" dirty="0">
                <a:latin typeface="Times New Roman"/>
                <a:ea typeface="+mn-lt"/>
                <a:cs typeface="+mn-lt"/>
              </a:rPr>
              <a:t>.</a:t>
            </a:r>
            <a:endParaRPr lang="vi-VN" dirty="0">
              <a:latin typeface="Times New Roman"/>
              <a:ea typeface="+mn-lt"/>
              <a:cs typeface="Arial"/>
            </a:endParaRPr>
          </a:p>
          <a:p>
            <a:pPr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 +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Thực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hiện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liên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minh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công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nông</a:t>
            </a:r>
            <a:r>
              <a:rPr lang="nl-NL" dirty="0">
                <a:latin typeface="Times New Roman"/>
                <a:ea typeface="+mn-lt"/>
                <a:cs typeface="+mn-lt"/>
              </a:rPr>
              <a:t>.</a:t>
            </a:r>
            <a:endParaRPr lang="vi-VN" dirty="0">
              <a:latin typeface="Times New Roman"/>
              <a:ea typeface="+mn-lt"/>
              <a:cs typeface="Arial"/>
            </a:endParaRPr>
          </a:p>
          <a:p>
            <a:pPr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 + </a:t>
            </a:r>
            <a:r>
              <a:rPr lang="nl-NL" dirty="0" err="1">
                <a:latin typeface="Times New Roman"/>
                <a:ea typeface="+mn-lt"/>
                <a:cs typeface="+mn-lt"/>
              </a:rPr>
              <a:t>Kiên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quyết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trấn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áp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kẻ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thù</a:t>
            </a:r>
            <a:endParaRPr lang="vi-VN" dirty="0" err="1">
              <a:latin typeface="Times New Roman"/>
            </a:endParaRPr>
          </a:p>
          <a:p>
            <a:pPr marL="0" indent="0">
              <a:buNone/>
            </a:pPr>
            <a:endParaRPr lang="vi-VN" dirty="0"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788BFD-26E6-4914-AF60-45B2ED4E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/>
                <a:cs typeface="Times New Roman"/>
              </a:rPr>
              <a:t>HOẠT ĐỘNG LUYỆN TẬP</a:t>
            </a:r>
            <a:endParaRPr lang="vi-VN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D4E5DA6-6048-402C-8BB7-3EE78EB2A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126" y="2371964"/>
            <a:ext cx="10946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vi-VN" sz="3200" b="1" dirty="0">
                <a:latin typeface="Times New Roman"/>
                <a:cs typeface="Arial"/>
              </a:rPr>
              <a:t> </a:t>
            </a:r>
            <a:r>
              <a:rPr lang="vi-VN" sz="3200" b="1" dirty="0" err="1">
                <a:latin typeface="Times New Roman"/>
                <a:cs typeface="Arial"/>
              </a:rPr>
              <a:t>Vì</a:t>
            </a:r>
            <a:r>
              <a:rPr lang="vi-VN" sz="3200" b="1" dirty="0">
                <a:latin typeface="Times New Roman"/>
                <a:cs typeface="Arial"/>
              </a:rPr>
              <a:t> sao </a:t>
            </a:r>
            <a:r>
              <a:rPr lang="vi-VN" sz="3200" b="1" dirty="0" err="1">
                <a:latin typeface="Times New Roman"/>
                <a:cs typeface="Arial"/>
              </a:rPr>
              <a:t>nói</a:t>
            </a:r>
            <a:r>
              <a:rPr lang="vi-VN" sz="3200" b="1" dirty="0">
                <a:latin typeface="Times New Roman"/>
                <a:cs typeface="Arial"/>
              </a:rPr>
              <a:t> Công </a:t>
            </a:r>
            <a:r>
              <a:rPr lang="vi-VN" sz="3200" b="1" dirty="0" err="1">
                <a:latin typeface="Times New Roman"/>
                <a:cs typeface="Arial"/>
              </a:rPr>
              <a:t>xã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Pa</a:t>
            </a:r>
            <a:r>
              <a:rPr lang="vi-VN" sz="3200" b="1" dirty="0">
                <a:latin typeface="Times New Roman"/>
                <a:cs typeface="Arial"/>
              </a:rPr>
              <a:t>-ri </a:t>
            </a:r>
            <a:r>
              <a:rPr lang="vi-VN" sz="3200" b="1" dirty="0" err="1">
                <a:latin typeface="Times New Roman"/>
                <a:cs typeface="Arial"/>
              </a:rPr>
              <a:t>là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nhà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nước</a:t>
            </a:r>
            <a:r>
              <a:rPr lang="vi-VN" sz="3200" b="1" dirty="0">
                <a:latin typeface="Times New Roman"/>
                <a:cs typeface="Arial"/>
              </a:rPr>
              <a:t> </a:t>
            </a:r>
            <a:r>
              <a:rPr lang="vi-VN" sz="3200" b="1" dirty="0" err="1">
                <a:latin typeface="Times New Roman"/>
                <a:cs typeface="Arial"/>
              </a:rPr>
              <a:t>kiểu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mới</a:t>
            </a:r>
            <a:r>
              <a:rPr lang="vi-VN" sz="3200" b="1" dirty="0">
                <a:latin typeface="Times New Roman"/>
                <a:cs typeface="Arial"/>
              </a:rPr>
              <a:t>?</a:t>
            </a:r>
            <a:endParaRPr lang="vi-VN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632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F25EF6-CC83-4410-8883-598A9D29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30" y="465766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/>
                <a:cs typeface="Times New Roman"/>
              </a:rPr>
              <a:t>HOẠT ĐỘNG VẬN DỤNG</a:t>
            </a:r>
            <a:endParaRPr lang="vi-VN" b="1"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681871-AEA7-454E-AC4B-ADAFFC3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993" y="24150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b="1" dirty="0" err="1">
                <a:latin typeface="Times New Roman"/>
                <a:cs typeface="Times New Roman"/>
              </a:rPr>
              <a:t>Vì</a:t>
            </a:r>
            <a:r>
              <a:rPr lang="vi-VN" b="1" dirty="0">
                <a:latin typeface="Times New Roman"/>
                <a:cs typeface="Times New Roman"/>
              </a:rPr>
              <a:t> sao nhân dân </a:t>
            </a:r>
            <a:r>
              <a:rPr lang="vi-VN" b="1" dirty="0" err="1">
                <a:latin typeface="Times New Roman"/>
                <a:cs typeface="Times New Roman"/>
              </a:rPr>
              <a:t>Pa</a:t>
            </a:r>
            <a:r>
              <a:rPr lang="vi-VN" b="1" dirty="0">
                <a:latin typeface="Times New Roman"/>
                <a:cs typeface="Times New Roman"/>
              </a:rPr>
              <a:t>-ri </a:t>
            </a:r>
            <a:r>
              <a:rPr lang="vi-VN" b="1" dirty="0" err="1">
                <a:latin typeface="Times New Roman"/>
                <a:cs typeface="Times New Roman"/>
              </a:rPr>
              <a:t>đấu</a:t>
            </a:r>
            <a:r>
              <a:rPr lang="vi-VN" b="1" dirty="0">
                <a:latin typeface="Times New Roman"/>
                <a:cs typeface="Times New Roman"/>
              </a:rPr>
              <a:t> tranh </a:t>
            </a:r>
            <a:r>
              <a:rPr lang="vi-VN" b="1" dirty="0" err="1">
                <a:latin typeface="Times New Roman"/>
                <a:cs typeface="Times New Roman"/>
              </a:rPr>
              <a:t>và</a:t>
            </a:r>
            <a:r>
              <a:rPr lang="vi-VN" b="1" dirty="0">
                <a:latin typeface="Times New Roman"/>
                <a:cs typeface="Times New Roman"/>
              </a:rPr>
              <a:t> </a:t>
            </a:r>
            <a:r>
              <a:rPr lang="vi-VN" b="1" dirty="0" err="1">
                <a:latin typeface="Times New Roman"/>
                <a:cs typeface="Times New Roman"/>
              </a:rPr>
              <a:t>thành</a:t>
            </a:r>
            <a:r>
              <a:rPr lang="vi-VN" b="1" dirty="0">
                <a:latin typeface="Times New Roman"/>
                <a:cs typeface="Times New Roman"/>
              </a:rPr>
              <a:t> </a:t>
            </a:r>
            <a:r>
              <a:rPr lang="vi-VN" b="1" dirty="0" err="1">
                <a:latin typeface="Times New Roman"/>
                <a:cs typeface="Times New Roman"/>
              </a:rPr>
              <a:t>lập</a:t>
            </a:r>
            <a:r>
              <a:rPr lang="vi-VN" b="1" dirty="0">
                <a:latin typeface="Times New Roman"/>
                <a:cs typeface="Times New Roman"/>
              </a:rPr>
              <a:t> Công </a:t>
            </a:r>
            <a:r>
              <a:rPr lang="vi-VN" b="1" dirty="0" err="1">
                <a:latin typeface="Times New Roman"/>
                <a:cs typeface="Times New Roman"/>
              </a:rPr>
              <a:t>xã</a:t>
            </a:r>
            <a:r>
              <a:rPr lang="vi-VN" b="1" dirty="0">
                <a:latin typeface="Times New Roman"/>
                <a:cs typeface="Times New Roman"/>
              </a:rPr>
              <a:t> </a:t>
            </a:r>
            <a:r>
              <a:rPr lang="vi-VN" b="1" dirty="0" err="1">
                <a:latin typeface="Times New Roman"/>
                <a:cs typeface="Times New Roman"/>
              </a:rPr>
              <a:t>Pa</a:t>
            </a:r>
            <a:r>
              <a:rPr lang="vi-VN" b="1" dirty="0">
                <a:latin typeface="Times New Roman"/>
                <a:cs typeface="Times New Roman"/>
              </a:rPr>
              <a:t>-ri?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433479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348879-FB06-4D88-9636-7A989187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8" y="379502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/>
                <a:cs typeface="Times New Roman"/>
              </a:rPr>
              <a:t>HƯỚNG DẪN VỀ NHÀ</a:t>
            </a:r>
            <a:endParaRPr lang="vi-VN" b="1"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167734-8FD2-45FC-8355-D3CD80DD8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vi-VN" dirty="0">
                <a:latin typeface="Times New Roman"/>
                <a:cs typeface="Arial"/>
              </a:rPr>
              <a:t>- </a:t>
            </a:r>
            <a:r>
              <a:rPr lang="vi-VN" dirty="0" err="1">
                <a:latin typeface="Times New Roman"/>
                <a:cs typeface="Arial"/>
              </a:rPr>
              <a:t>Học</a:t>
            </a:r>
            <a:r>
              <a:rPr lang="vi-VN" dirty="0">
                <a:latin typeface="Times New Roman"/>
                <a:cs typeface="Arial"/>
              </a:rPr>
              <a:t> </a:t>
            </a:r>
            <a:r>
              <a:rPr lang="vi-VN" dirty="0" err="1">
                <a:latin typeface="Times New Roman"/>
                <a:cs typeface="Arial"/>
              </a:rPr>
              <a:t>bài</a:t>
            </a:r>
            <a:endParaRPr lang="vi-VN" dirty="0" err="1">
              <a:latin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Times New Roman"/>
                <a:cs typeface="Arial"/>
              </a:rPr>
              <a:t>- </a:t>
            </a:r>
            <a:r>
              <a:rPr lang="vi-VN" dirty="0" err="1">
                <a:latin typeface="Times New Roman"/>
                <a:cs typeface="Arial"/>
              </a:rPr>
              <a:t>Chuẩn</a:t>
            </a:r>
            <a:r>
              <a:rPr lang="vi-VN" dirty="0">
                <a:latin typeface="Times New Roman"/>
                <a:cs typeface="Arial"/>
              </a:rPr>
              <a:t> </a:t>
            </a:r>
            <a:r>
              <a:rPr lang="vi-VN" dirty="0" err="1">
                <a:latin typeface="Times New Roman"/>
                <a:cs typeface="Arial"/>
              </a:rPr>
              <a:t>bị</a:t>
            </a:r>
            <a:r>
              <a:rPr lang="vi-VN" dirty="0">
                <a:latin typeface="Times New Roman"/>
                <a:cs typeface="Arial"/>
              </a:rPr>
              <a:t> </a:t>
            </a:r>
            <a:r>
              <a:rPr lang="vi-VN" dirty="0" err="1">
                <a:latin typeface="Times New Roman"/>
                <a:cs typeface="Arial"/>
              </a:rPr>
              <a:t>trước</a:t>
            </a:r>
            <a:r>
              <a:rPr lang="vi-VN" dirty="0">
                <a:latin typeface="Times New Roman"/>
                <a:cs typeface="Arial"/>
              </a:rPr>
              <a:t> </a:t>
            </a:r>
            <a:r>
              <a:rPr lang="vi-VN" dirty="0" err="1">
                <a:latin typeface="Times New Roman"/>
                <a:cs typeface="Arial"/>
              </a:rPr>
              <a:t>bài</a:t>
            </a:r>
            <a:r>
              <a:rPr lang="vi-VN" dirty="0">
                <a:latin typeface="Times New Roman"/>
                <a:cs typeface="Arial"/>
              </a:rPr>
              <a:t> 6</a:t>
            </a:r>
            <a:endParaRPr lang="vi-VN" dirty="0">
              <a:latin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6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4154545-DBD4-44D3-B4AC-180CCA57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BÀI 5</a:t>
            </a:r>
            <a:endParaRPr lang="vi-VN" sz="4800" dirty="0">
              <a:solidFill>
                <a:srgbClr val="FF0000"/>
              </a:solidFill>
              <a:latin typeface="Times New Roman"/>
              <a:ea typeface="+mj-lt"/>
              <a:cs typeface="Times New Roman"/>
            </a:endParaRPr>
          </a:p>
          <a:p>
            <a:pPr algn="ctr">
              <a:spcBef>
                <a:spcPts val="1000"/>
              </a:spcBef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CÔNG XÃ PA-RI 1871</a:t>
            </a:r>
            <a:endParaRPr lang="en-US" sz="4800" dirty="0">
              <a:solidFill>
                <a:srgbClr val="FF0000"/>
              </a:solidFill>
              <a:ea typeface="+mj-lt"/>
              <a:cs typeface="+mj-lt"/>
            </a:endParaRPr>
          </a:p>
          <a:p>
            <a:endParaRPr lang="vi-VN" sz="4800">
              <a:latin typeface="Times New Roman"/>
              <a:cs typeface="Times New Roman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41B06A-2DCE-46E3-9F90-2FBA49EF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15" y="2715597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I.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Sự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thành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lập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công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xã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II.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Tổ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chức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bộ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máy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và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chính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sách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của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công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xã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Pa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-ri</a:t>
            </a:r>
            <a:endParaRPr lang="vi-VN" b="1">
              <a:solidFill>
                <a:schemeClr val="accent6">
                  <a:lumMod val="50000"/>
                </a:schemeClr>
              </a:solidFill>
              <a:latin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III.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Nội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chiến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ở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Pháp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. Ý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nghĩa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lịch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sử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của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công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xã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vi-VN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Pa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Arial"/>
              </a:rPr>
              <a:t>-ri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745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ABDF79-3CB3-4D89-B77D-D16BADEC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cây, ngoài trời, tòa nhà, bao quanh&#10;&#10;Mô tả được tự động tạo">
            <a:extLst>
              <a:ext uri="{FF2B5EF4-FFF2-40B4-BE49-F238E27FC236}">
                <a16:creationId xmlns:a16="http://schemas.microsoft.com/office/drawing/2014/main" id="{22A52992-CFF8-44B0-9602-90B647031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03" y="359134"/>
            <a:ext cx="5614879" cy="6335413"/>
          </a:xfrm>
        </p:spPr>
      </p:pic>
      <p:pic>
        <p:nvPicPr>
          <p:cNvPr id="5" name="Hình ảnh 5" descr="Ảnh có chứa ngoài trời, tòa nhà, vòm, ngày&#10;&#10;Mô tả được tự động tạo">
            <a:extLst>
              <a:ext uri="{FF2B5EF4-FFF2-40B4-BE49-F238E27FC236}">
                <a16:creationId xmlns:a16="http://schemas.microsoft.com/office/drawing/2014/main" id="{A9550340-61CE-465D-88C1-4CB65926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33" y="366221"/>
            <a:ext cx="5719310" cy="63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68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E5403B-7774-4C7C-BC7B-D6414708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02" y="278861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Sự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thành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lập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200" dirty="0">
              <a:latin typeface="Times New Roman"/>
              <a:ea typeface="+mj-lt"/>
              <a:cs typeface="Times New Roman"/>
            </a:endParaRPr>
          </a:p>
          <a:p>
            <a:r>
              <a:rPr lang="nl-NL" sz="3200" dirty="0">
                <a:latin typeface="Times New Roman"/>
                <a:cs typeface="Times New Roman"/>
              </a:rPr>
              <a:t> 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1. 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Hoàn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cảnh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ra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đời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của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xã</a:t>
            </a:r>
            <a:endParaRPr lang="vi-VN" sz="3200" err="1">
              <a:solidFill>
                <a:schemeClr val="accent5">
                  <a:lumMod val="50000"/>
                </a:schemeClr>
              </a:solidFill>
              <a:latin typeface="Times New Roman"/>
              <a:ea typeface="+mj-lt"/>
              <a:cs typeface="Times New Roman"/>
            </a:endParaRPr>
          </a:p>
          <a:p>
            <a:endParaRPr lang="vi-VN" sz="3200" dirty="0">
              <a:latin typeface="Times New Roman"/>
              <a:cs typeface="Times New Roman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532D9C4-0D3D-4CE2-995C-3C23902F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CD074DA-C2A3-4BA0-B1A8-857B61A20AF2}"/>
              </a:ext>
            </a:extLst>
          </p:cNvPr>
          <p:cNvSpPr/>
          <p:nvPr/>
        </p:nvSpPr>
        <p:spPr>
          <a:xfrm>
            <a:off x="4301706" y="1339884"/>
            <a:ext cx="7044904" cy="452886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/>
                <a:cs typeface="Arial"/>
              </a:rPr>
              <a:t>Theo em, </a:t>
            </a:r>
            <a:r>
              <a:rPr lang="vi-VN" sz="3200" b="1" dirty="0" err="1">
                <a:latin typeface="Times New Roman"/>
                <a:cs typeface="Arial"/>
              </a:rPr>
              <a:t>những</a:t>
            </a:r>
            <a:r>
              <a:rPr lang="vi-VN" sz="3200" b="1" dirty="0">
                <a:latin typeface="Times New Roman"/>
                <a:cs typeface="Arial"/>
              </a:rPr>
              <a:t> </a:t>
            </a:r>
            <a:r>
              <a:rPr lang="vi-VN" sz="3200" b="1" dirty="0" err="1">
                <a:latin typeface="Times New Roman"/>
                <a:cs typeface="Arial"/>
              </a:rPr>
              <a:t>hoàn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cảnh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nào</a:t>
            </a:r>
            <a:r>
              <a:rPr lang="vi-VN" sz="3200" b="1" dirty="0">
                <a:latin typeface="Times New Roman"/>
                <a:cs typeface="Arial"/>
              </a:rPr>
              <a:t> </a:t>
            </a:r>
            <a:r>
              <a:rPr lang="vi-VN" sz="3200" b="1" dirty="0" err="1">
                <a:latin typeface="Times New Roman"/>
                <a:cs typeface="Arial"/>
              </a:rPr>
              <a:t>dẫn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đến</a:t>
            </a:r>
            <a:r>
              <a:rPr lang="vi-VN" sz="3200" b="1" dirty="0">
                <a:latin typeface="Times New Roman"/>
                <a:cs typeface="Arial"/>
              </a:rPr>
              <a:t> </a:t>
            </a:r>
            <a:r>
              <a:rPr lang="vi-VN" sz="3200" b="1" dirty="0" err="1">
                <a:latin typeface="Times New Roman"/>
                <a:cs typeface="Arial"/>
              </a:rPr>
              <a:t>sự</a:t>
            </a:r>
            <a:r>
              <a:rPr lang="vi-VN" sz="3200" b="1" dirty="0">
                <a:latin typeface="Times New Roman"/>
                <a:cs typeface="Arial"/>
              </a:rPr>
              <a:t> ra </a:t>
            </a:r>
            <a:r>
              <a:rPr lang="vi-VN" sz="3200" b="1" dirty="0" err="1">
                <a:latin typeface="Times New Roman"/>
                <a:cs typeface="Arial"/>
              </a:rPr>
              <a:t>đời</a:t>
            </a:r>
            <a:r>
              <a:rPr lang="vi-VN" sz="3200" b="1" dirty="0">
                <a:latin typeface="Times New Roman"/>
                <a:cs typeface="Arial"/>
              </a:rPr>
              <a:t> </a:t>
            </a:r>
            <a:r>
              <a:rPr lang="vi-VN" sz="3200" b="1" dirty="0" err="1">
                <a:latin typeface="Times New Roman"/>
                <a:cs typeface="Arial"/>
              </a:rPr>
              <a:t>của</a:t>
            </a:r>
            <a:r>
              <a:rPr lang="vi-VN" sz="3200" b="1" dirty="0">
                <a:latin typeface="Times New Roman"/>
                <a:cs typeface="Arial"/>
              </a:rPr>
              <a:t> Công </a:t>
            </a:r>
            <a:r>
              <a:rPr lang="vi-VN" sz="3200" b="1" dirty="0" err="1">
                <a:latin typeface="Times New Roman"/>
                <a:cs typeface="Arial"/>
              </a:rPr>
              <a:t>xã</a:t>
            </a:r>
            <a:endParaRPr lang="vi-VN" sz="3200" b="1" dirty="0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136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02220A-6EE3-49CB-84D7-1E0D5526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bản đồ&#10;&#10;Mô tả được tự động tạo">
            <a:extLst>
              <a:ext uri="{FF2B5EF4-FFF2-40B4-BE49-F238E27FC236}">
                <a16:creationId xmlns:a16="http://schemas.microsoft.com/office/drawing/2014/main" id="{D4B8896D-D865-4383-87B5-BEC6351FB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828" y="277558"/>
            <a:ext cx="6074721" cy="6311660"/>
          </a:xfrm>
        </p:spPr>
      </p:pic>
    </p:spTree>
    <p:extLst>
      <p:ext uri="{BB962C8B-B14F-4D97-AF65-F5344CB8AC3E}">
        <p14:creationId xmlns:p14="http://schemas.microsoft.com/office/powerpoint/2010/main" val="3101457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39BEF5-8C28-4CBF-BCAE-AB0862D0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I.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Sự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thành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lập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công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xã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.</a:t>
            </a:r>
            <a:endParaRPr lang="vi-VN" sz="3200">
              <a:solidFill>
                <a:srgbClr val="FF0000"/>
              </a:solidFill>
              <a:latin typeface="Times New Roman"/>
              <a:ea typeface="+mj-lt"/>
              <a:cs typeface="Times New Roman"/>
            </a:endParaRPr>
          </a:p>
          <a:p>
            <a:r>
              <a:rPr lang="nl-NL" sz="3200" dirty="0"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1. 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Hoàn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cảnh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 ra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đời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của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công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xã</a:t>
            </a:r>
            <a:endParaRPr lang="vi-VN" sz="3200">
              <a:solidFill>
                <a:schemeClr val="accent5">
                  <a:lumMod val="50000"/>
                </a:schemeClr>
              </a:solidFill>
              <a:latin typeface="Times New Roman"/>
              <a:ea typeface="+mj-lt"/>
              <a:cs typeface="Times New Roman"/>
            </a:endParaRPr>
          </a:p>
          <a:p>
            <a:endParaRPr lang="vi-VN" sz="3200" dirty="0">
              <a:latin typeface="Times New Roman"/>
              <a:cs typeface="Times New Roman"/>
            </a:endParaRPr>
          </a:p>
        </p:txBody>
      </p:sp>
      <p:pic>
        <p:nvPicPr>
          <p:cNvPr id="4" name="Hình ảnh 4" descr="Ảnh có chứa đồ chơi, bó, được trang trí, vài&#10;&#10;Mô tả được tự động tạo">
            <a:extLst>
              <a:ext uri="{FF2B5EF4-FFF2-40B4-BE49-F238E27FC236}">
                <a16:creationId xmlns:a16="http://schemas.microsoft.com/office/drawing/2014/main" id="{CC3C911C-D517-4622-895D-55055490E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63" y="1423059"/>
            <a:ext cx="5677557" cy="4351338"/>
          </a:xfrm>
        </p:spPr>
      </p:pic>
      <p:pic>
        <p:nvPicPr>
          <p:cNvPr id="5" name="Hình ảnh 5" descr="Ảnh có chứa văn bản, cuốn sách&#10;&#10;Mô tả được tự động tạo">
            <a:extLst>
              <a:ext uri="{FF2B5EF4-FFF2-40B4-BE49-F238E27FC236}">
                <a16:creationId xmlns:a16="http://schemas.microsoft.com/office/drawing/2014/main" id="{A293D762-875A-4E42-9398-64247407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33" y="1416580"/>
            <a:ext cx="5532406" cy="436989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88A7828-45B9-41AF-9086-8A1EFC80E481}"/>
              </a:ext>
            </a:extLst>
          </p:cNvPr>
          <p:cNvSpPr txBox="1"/>
          <p:nvPr/>
        </p:nvSpPr>
        <p:spPr>
          <a:xfrm>
            <a:off x="4321834" y="5975231"/>
            <a:ext cx="45978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 err="1">
                <a:latin typeface="Times New Roman"/>
                <a:cs typeface="Arial"/>
              </a:rPr>
              <a:t>Chiến</a:t>
            </a:r>
            <a:r>
              <a:rPr lang="vi-VN" sz="2800" b="1" dirty="0">
                <a:latin typeface="Times New Roman"/>
                <a:cs typeface="Arial"/>
              </a:rPr>
              <a:t> tranh </a:t>
            </a:r>
            <a:r>
              <a:rPr lang="vi-VN" sz="2800" b="1" dirty="0" err="1">
                <a:latin typeface="Times New Roman"/>
                <a:cs typeface="Arial"/>
              </a:rPr>
              <a:t>Pháp</a:t>
            </a:r>
            <a:r>
              <a:rPr lang="vi-VN" sz="2800" b="1" dirty="0">
                <a:latin typeface="Times New Roman"/>
                <a:cs typeface="Arial"/>
              </a:rPr>
              <a:t> - </a:t>
            </a:r>
            <a:r>
              <a:rPr lang="vi-VN" sz="2800" b="1" dirty="0" err="1">
                <a:latin typeface="Times New Roman"/>
                <a:cs typeface="Arial"/>
              </a:rPr>
              <a:t>Phổ</a:t>
            </a:r>
            <a:endParaRPr lang="vi-VN" sz="2800" b="1" dirty="0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7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3C57-CF78-4D4E-B830-5CD77A69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I.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Sự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thành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lập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200" dirty="0">
              <a:latin typeface="Times New Roman"/>
              <a:ea typeface="+mj-lt"/>
              <a:cs typeface="Times New Roman"/>
            </a:endParaRPr>
          </a:p>
          <a:p>
            <a:r>
              <a:rPr lang="nl-NL" sz="3200" dirty="0">
                <a:latin typeface="Times New Roman"/>
                <a:cs typeface="Times New Roman"/>
              </a:rPr>
              <a:t> 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1. 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Hoàn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cảnh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ra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đời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của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xã</a:t>
            </a:r>
            <a:endParaRPr lang="vi-VN" sz="3200" dirty="0" err="1">
              <a:solidFill>
                <a:schemeClr val="accent5">
                  <a:lumMod val="50000"/>
                </a:schemeClr>
              </a:solidFill>
              <a:latin typeface="Times New Roman"/>
              <a:ea typeface="+mj-lt"/>
              <a:cs typeface="Times New Roman"/>
            </a:endParaRPr>
          </a:p>
          <a:p>
            <a:endParaRPr lang="vi-VN" sz="3200" dirty="0">
              <a:latin typeface="Times New Roman"/>
              <a:cs typeface="Times New Roman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9038CEA-711A-4775-B26F-0416065E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6" y="1710606"/>
            <a:ext cx="7438844" cy="670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-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Năm</a:t>
            </a:r>
            <a:r>
              <a:rPr lang="nl-NL" dirty="0">
                <a:latin typeface="Times New Roman"/>
                <a:ea typeface="+mn-lt"/>
                <a:cs typeface="+mn-lt"/>
              </a:rPr>
              <a:t> 1870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chiến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tranh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Pháp</a:t>
            </a:r>
            <a:r>
              <a:rPr lang="nl-NL" dirty="0">
                <a:latin typeface="Times New Roman"/>
                <a:ea typeface="+mn-lt"/>
                <a:cs typeface="+mn-lt"/>
              </a:rPr>
              <a:t> – </a:t>
            </a:r>
            <a:r>
              <a:rPr lang="nl-NL" dirty="0" err="1">
                <a:latin typeface="Times New Roman"/>
                <a:ea typeface="+mn-lt"/>
                <a:cs typeface="+mn-lt"/>
              </a:rPr>
              <a:t>Phổ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nổ</a:t>
            </a:r>
            <a:r>
              <a:rPr lang="nl-NL" dirty="0">
                <a:latin typeface="Times New Roman"/>
                <a:ea typeface="+mn-lt"/>
                <a:cs typeface="+mn-lt"/>
              </a:rPr>
              <a:t> ra.</a:t>
            </a:r>
            <a:endParaRPr lang="vi-VN" dirty="0">
              <a:latin typeface="Times New Roman"/>
              <a:ea typeface="+mn-lt"/>
              <a:cs typeface="+mn-lt"/>
            </a:endParaRPr>
          </a:p>
          <a:p>
            <a:pPr algn="just">
              <a:buNone/>
            </a:pPr>
            <a:endParaRPr lang="nl-NL" dirty="0">
              <a:latin typeface="Times New Roman"/>
              <a:ea typeface="+mn-lt"/>
              <a:cs typeface="+mn-lt"/>
            </a:endParaRPr>
          </a:p>
          <a:p>
            <a:pPr algn="just">
              <a:buNone/>
            </a:pPr>
            <a:endParaRPr lang="nl-NL" dirty="0"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endParaRPr lang="nl-NL" dirty="0">
              <a:latin typeface="Times New Roman"/>
              <a:ea typeface="+mn-lt"/>
              <a:cs typeface="Calibri"/>
            </a:endParaRPr>
          </a:p>
          <a:p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>
              <a:latin typeface="Arial"/>
              <a:cs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A09ACD8-2901-4C17-8281-4304ED447451}"/>
              </a:ext>
            </a:extLst>
          </p:cNvPr>
          <p:cNvSpPr txBox="1"/>
          <p:nvPr/>
        </p:nvSpPr>
        <p:spPr>
          <a:xfrm>
            <a:off x="137124" y="2379992"/>
            <a:ext cx="7099539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nl-NL" sz="2800" dirty="0">
                <a:latin typeface="Calibri"/>
                <a:cs typeface="Calibri"/>
              </a:rPr>
              <a:t>-</a:t>
            </a:r>
            <a:r>
              <a:rPr lang="nl-NL" sz="2800" dirty="0" err="1">
                <a:latin typeface="Times New Roman"/>
                <a:cs typeface="Times New Roman"/>
              </a:rPr>
              <a:t>Ngày</a:t>
            </a:r>
            <a:r>
              <a:rPr lang="nl-NL" sz="2800" dirty="0">
                <a:latin typeface="Times New Roman"/>
                <a:cs typeface="Times New Roman"/>
              </a:rPr>
              <a:t> 2/9/1870 </a:t>
            </a:r>
            <a:r>
              <a:rPr lang="nl-NL" sz="2800" dirty="0" err="1">
                <a:latin typeface="Times New Roman"/>
                <a:cs typeface="Times New Roman"/>
              </a:rPr>
              <a:t>Pháp</a:t>
            </a:r>
            <a:r>
              <a:rPr lang="nl-NL" sz="2800" dirty="0">
                <a:latin typeface="Times New Roman"/>
                <a:cs typeface="Times New Roman"/>
              </a:rPr>
              <a:t> </a:t>
            </a:r>
            <a:r>
              <a:rPr lang="nl-NL" sz="2800" dirty="0" err="1">
                <a:latin typeface="Times New Roman"/>
                <a:cs typeface="Times New Roman"/>
              </a:rPr>
              <a:t>thất</a:t>
            </a:r>
            <a:r>
              <a:rPr lang="nl-NL" sz="2800" dirty="0">
                <a:latin typeface="Times New Roman"/>
                <a:cs typeface="Times New Roman"/>
              </a:rPr>
              <a:t> </a:t>
            </a:r>
            <a:r>
              <a:rPr lang="nl-NL" sz="2800" dirty="0" err="1">
                <a:latin typeface="Times New Roman"/>
                <a:cs typeface="Times New Roman"/>
              </a:rPr>
              <a:t>bại</a:t>
            </a:r>
            <a:r>
              <a:rPr lang="nl-NL" sz="2800" dirty="0">
                <a:latin typeface="Times New Roman"/>
                <a:cs typeface="Times New Roman"/>
              </a:rPr>
              <a:t> </a:t>
            </a:r>
            <a:r>
              <a:rPr lang="nl-NL" sz="2800" dirty="0" err="1">
                <a:latin typeface="Times New Roman"/>
                <a:cs typeface="Times New Roman"/>
              </a:rPr>
              <a:t>tại</a:t>
            </a:r>
            <a:r>
              <a:rPr lang="nl-NL" sz="2800" dirty="0">
                <a:latin typeface="Times New Roman"/>
                <a:cs typeface="Times New Roman"/>
              </a:rPr>
              <a:t> </a:t>
            </a:r>
            <a:r>
              <a:rPr lang="nl-NL" sz="2800" dirty="0" err="1">
                <a:latin typeface="Times New Roman"/>
                <a:cs typeface="Times New Roman"/>
              </a:rPr>
              <a:t>thành</a:t>
            </a:r>
            <a:r>
              <a:rPr lang="nl-NL" sz="2800" dirty="0">
                <a:latin typeface="Times New Roman"/>
                <a:cs typeface="Times New Roman"/>
              </a:rPr>
              <a:t> </a:t>
            </a:r>
            <a:r>
              <a:rPr lang="nl-NL" sz="2800" dirty="0" err="1">
                <a:latin typeface="Times New Roman"/>
                <a:cs typeface="Times New Roman"/>
              </a:rPr>
              <a:t>Xơ-đăng</a:t>
            </a:r>
            <a:endParaRPr lang="vi-VN" sz="2800" dirty="0" err="1">
              <a:latin typeface="Times New Roman"/>
              <a:ea typeface="+mn-lt"/>
              <a:cs typeface="Arial"/>
            </a:endParaRPr>
          </a:p>
          <a:p>
            <a:pPr algn="l"/>
            <a:endParaRPr lang="vi-VN" dirty="0">
              <a:latin typeface="Arial"/>
              <a:cs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F0C10FE-DAA5-4262-98FD-9E4A289B8BA7}"/>
              </a:ext>
            </a:extLst>
          </p:cNvPr>
          <p:cNvSpPr txBox="1"/>
          <p:nvPr/>
        </p:nvSpPr>
        <p:spPr>
          <a:xfrm>
            <a:off x="136225" y="3112339"/>
            <a:ext cx="1214599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latin typeface="Times New Roman"/>
                <a:ea typeface="+mn-lt"/>
                <a:cs typeface="+mn-lt"/>
              </a:rPr>
              <a:t> -4/9/1870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nhân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dân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Pari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đứng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lên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khởi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nghĩa</a:t>
            </a:r>
            <a:r>
              <a:rPr lang="nl-NL" sz="2800" dirty="0">
                <a:latin typeface="Times New Roman"/>
                <a:ea typeface="+mn-lt"/>
                <a:cs typeface="+mn-lt"/>
              </a:rPr>
              <a:t>,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chính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phủ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tư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sản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lâm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thời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được</a:t>
            </a:r>
            <a:endParaRPr lang="vi-VN" dirty="0" err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thành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lập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(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chính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phủ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vệ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quốc</a:t>
            </a:r>
            <a:r>
              <a:rPr lang="nl-NL" sz="2800" dirty="0">
                <a:latin typeface="Times New Roman"/>
                <a:ea typeface="+mn-lt"/>
                <a:cs typeface="+mn-lt"/>
              </a:rPr>
              <a:t>).</a:t>
            </a:r>
            <a:endParaRPr lang="vi-VN" dirty="0">
              <a:latin typeface="Arial"/>
              <a:cs typeface="Arial"/>
            </a:endParaRPr>
          </a:p>
          <a:p>
            <a:pPr algn="just"/>
            <a:endParaRPr lang="nl-NL" sz="2800" dirty="0">
              <a:latin typeface="Times New Roman"/>
              <a:ea typeface="+mn-lt"/>
              <a:cs typeface="Calibri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B82F4BC-F1BE-48CA-ACA7-D1FC6D5AB6D6}"/>
              </a:ext>
            </a:extLst>
          </p:cNvPr>
          <p:cNvSpPr txBox="1"/>
          <p:nvPr/>
        </p:nvSpPr>
        <p:spPr>
          <a:xfrm>
            <a:off x="-94711" y="4132233"/>
            <a:ext cx="1228976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nl-NL" sz="2400" dirty="0">
                <a:latin typeface="Times New Roman"/>
                <a:ea typeface="+mn-lt"/>
                <a:cs typeface="+mn-lt"/>
              </a:rPr>
              <a:t>- 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Trước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sự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tấn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công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của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Phổ</a:t>
            </a:r>
            <a:r>
              <a:rPr lang="nl-NL" sz="2800" dirty="0">
                <a:latin typeface="Times New Roman"/>
                <a:ea typeface="+mn-lt"/>
                <a:cs typeface="+mn-lt"/>
              </a:rPr>
              <a:t>,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chính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phủ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tư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sản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vội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vã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xin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đình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chíến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. </a:t>
            </a:r>
            <a:endParaRPr lang="vi-VN" sz="28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latin typeface="Times New Roman"/>
                <a:ea typeface="+mn-lt"/>
                <a:cs typeface="+mn-lt"/>
              </a:rPr>
              <a:t>- 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Nhân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dân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đứng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lên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bảo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vệ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Tổ</a:t>
            </a:r>
            <a:r>
              <a:rPr lang="nl-NL" sz="2800" dirty="0">
                <a:latin typeface="Times New Roman"/>
                <a:ea typeface="+mn-lt"/>
                <a:cs typeface="+mn-lt"/>
              </a:rPr>
              <a:t> </a:t>
            </a:r>
            <a:r>
              <a:rPr lang="nl-NL" sz="2800" dirty="0" err="1">
                <a:latin typeface="Times New Roman"/>
                <a:ea typeface="+mn-lt"/>
                <a:cs typeface="+mn-lt"/>
              </a:rPr>
              <a:t>quốc</a:t>
            </a:r>
            <a:r>
              <a:rPr lang="nl-NL" sz="2800" dirty="0">
                <a:ea typeface="+mn-lt"/>
                <a:cs typeface="+mn-lt"/>
              </a:rPr>
              <a:t>.</a:t>
            </a:r>
            <a:endParaRPr lang="vi-VN" sz="2800" dirty="0">
              <a:latin typeface="Arial"/>
              <a:ea typeface="+mn-lt"/>
              <a:cs typeface="Arial"/>
            </a:endParaRPr>
          </a:p>
          <a:p>
            <a:endParaRPr lang="vi-VN" sz="2800" dirty="0"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3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670FB1-12CA-4A79-B34E-9CF7B307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853955"/>
            <a:ext cx="10515600" cy="1325563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I.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Sự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thành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lập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200">
              <a:latin typeface="Times New Roman"/>
              <a:ea typeface="+mj-lt"/>
              <a:cs typeface="Times New Roman"/>
            </a:endParaRPr>
          </a:p>
          <a:p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2.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Cuộc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khởi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nghĩa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ngày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18-3-1871.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Sự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thành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lập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Công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 </a:t>
            </a:r>
            <a:r>
              <a:rPr lang="nl-NL" sz="32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  <a:t>xã</a:t>
            </a:r>
            <a:b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+mj-lt"/>
                <a:cs typeface="Times New Roman"/>
              </a:rPr>
            </a:br>
            <a:r>
              <a:rPr lang="nl-NL" sz="3200" b="1" dirty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u="sng" dirty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a. </a:t>
            </a:r>
            <a:r>
              <a:rPr lang="nl-NL" sz="3200" b="1" u="sng" dirty="0" err="1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Cuộc</a:t>
            </a:r>
            <a:r>
              <a:rPr lang="nl-NL" sz="3200" b="1" u="sng" dirty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u="sng" dirty="0" err="1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khởi</a:t>
            </a:r>
            <a:r>
              <a:rPr lang="nl-NL" sz="3200" b="1" u="sng" dirty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nl-NL" sz="3200" b="1" u="sng" dirty="0" err="1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nghĩa</a:t>
            </a:r>
            <a:r>
              <a:rPr lang="nl-NL" sz="3200" b="1" u="sng" dirty="0">
                <a:solidFill>
                  <a:schemeClr val="accent6"/>
                </a:solidFill>
                <a:latin typeface="Times New Roman"/>
                <a:ea typeface="+mj-lt"/>
                <a:cs typeface="+mj-lt"/>
              </a:rPr>
              <a:t> 18/3/1871</a:t>
            </a:r>
            <a:r>
              <a:rPr lang="nl-NL" sz="3200" b="1" u="sng" dirty="0">
                <a:ea typeface="+mj-lt"/>
                <a:cs typeface="+mj-lt"/>
              </a:rPr>
              <a:t> </a:t>
            </a:r>
            <a:endParaRPr lang="nl-NL" sz="3200" dirty="0">
              <a:ea typeface="+mj-lt"/>
              <a:cs typeface="+mj-lt"/>
            </a:endParaRPr>
          </a:p>
          <a:p>
            <a:endParaRPr lang="vi-VN" sz="3200" dirty="0">
              <a:latin typeface="Times New Roman"/>
              <a:cs typeface="Times New Roman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96A633-8632-4C31-8DEF-951C686E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1" y="2185059"/>
            <a:ext cx="1192457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-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Ngày</a:t>
            </a:r>
            <a:r>
              <a:rPr lang="nl-NL" dirty="0">
                <a:latin typeface="Times New Roman"/>
                <a:ea typeface="+mn-lt"/>
                <a:cs typeface="+mn-lt"/>
              </a:rPr>
              <a:t> 18/3/1871,Chie </a:t>
            </a:r>
            <a:r>
              <a:rPr lang="nl-NL" dirty="0" err="1">
                <a:latin typeface="Times New Roman"/>
                <a:ea typeface="+mn-lt"/>
                <a:cs typeface="+mn-lt"/>
              </a:rPr>
              <a:t>tấn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công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đồi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Mông</a:t>
            </a:r>
            <a:r>
              <a:rPr lang="nl-NL" dirty="0">
                <a:latin typeface="Times New Roman"/>
                <a:ea typeface="+mn-lt"/>
                <a:cs typeface="+mn-lt"/>
              </a:rPr>
              <a:t> Mác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nhưng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binh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lính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đã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ngã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về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phía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endParaRPr lang="vi-VN" dirty="0">
              <a:latin typeface="Times New Roman"/>
              <a:ea typeface="+mn-lt"/>
              <a:cs typeface="Arial"/>
            </a:endParaRPr>
          </a:p>
          <a:p>
            <a:pPr marL="0" indent="0">
              <a:buNone/>
            </a:pPr>
            <a:r>
              <a:rPr lang="nl-NL" dirty="0" err="1">
                <a:latin typeface="Times New Roman"/>
                <a:ea typeface="+mn-lt"/>
                <a:cs typeface="+mn-lt"/>
              </a:rPr>
              <a:t>cách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mạng</a:t>
            </a:r>
            <a:r>
              <a:rPr lang="nl-NL" dirty="0">
                <a:latin typeface="Times New Roman"/>
                <a:ea typeface="+mn-lt"/>
                <a:cs typeface="+mn-lt"/>
              </a:rPr>
              <a:t>.</a:t>
            </a:r>
            <a:endParaRPr lang="vi-VN" dirty="0">
              <a:latin typeface="Times New Roman"/>
              <a:ea typeface="+mn-lt"/>
              <a:cs typeface="Arial"/>
            </a:endParaRPr>
          </a:p>
        </p:txBody>
      </p:sp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F6A54897-E4A0-475C-AB86-6707EB927722}"/>
              </a:ext>
            </a:extLst>
          </p:cNvPr>
          <p:cNvSpPr/>
          <p:nvPr/>
        </p:nvSpPr>
        <p:spPr>
          <a:xfrm>
            <a:off x="4689895" y="2360676"/>
            <a:ext cx="5362752" cy="4011282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/>
                <a:cs typeface="Arial"/>
              </a:rPr>
              <a:t>Theo em, </a:t>
            </a:r>
            <a:r>
              <a:rPr lang="vi-VN" sz="2800" b="1" dirty="0" err="1">
                <a:latin typeface="Times New Roman"/>
                <a:cs typeface="Arial"/>
              </a:rPr>
              <a:t>những</a:t>
            </a:r>
            <a:r>
              <a:rPr lang="vi-VN" sz="2800" b="1" dirty="0">
                <a:latin typeface="Times New Roman"/>
                <a:cs typeface="Arial"/>
              </a:rPr>
              <a:t> nguyên nhân </a:t>
            </a:r>
            <a:r>
              <a:rPr lang="vi-VN" sz="2800" b="1" dirty="0" err="1">
                <a:latin typeface="Times New Roman"/>
                <a:cs typeface="Arial"/>
              </a:rPr>
              <a:t>nào</a:t>
            </a:r>
            <a:r>
              <a:rPr lang="vi-VN" sz="2800" b="1" dirty="0">
                <a:latin typeface="Times New Roman"/>
                <a:cs typeface="Arial"/>
              </a:rPr>
              <a:t> </a:t>
            </a:r>
            <a:r>
              <a:rPr lang="vi-VN" sz="2800" b="1" dirty="0" err="1">
                <a:latin typeface="Times New Roman"/>
                <a:cs typeface="Arial"/>
              </a:rPr>
              <a:t>dẫn</a:t>
            </a:r>
            <a:r>
              <a:rPr lang="vi-VN" sz="2800" b="1" dirty="0">
                <a:latin typeface="Times New Roman"/>
                <a:cs typeface="Arial"/>
              </a:rPr>
              <a:t> </a:t>
            </a:r>
            <a:r>
              <a:rPr lang="vi-VN" sz="2800" b="1" dirty="0" err="1">
                <a:latin typeface="Times New Roman"/>
                <a:cs typeface="Arial"/>
              </a:rPr>
              <a:t>đến</a:t>
            </a:r>
            <a:r>
              <a:rPr lang="vi-VN" sz="2800" b="1" dirty="0">
                <a:latin typeface="Times New Roman"/>
                <a:cs typeface="Arial"/>
              </a:rPr>
              <a:t> </a:t>
            </a:r>
            <a:r>
              <a:rPr lang="vi-VN" sz="2800" b="1" dirty="0" err="1">
                <a:latin typeface="Times New Roman"/>
                <a:cs typeface="Arial"/>
              </a:rPr>
              <a:t>cuộc</a:t>
            </a:r>
            <a:r>
              <a:rPr lang="vi-VN" sz="2800" b="1" dirty="0">
                <a:latin typeface="Times New Roman"/>
                <a:cs typeface="Arial"/>
              </a:rPr>
              <a:t> </a:t>
            </a:r>
            <a:r>
              <a:rPr lang="vi-VN" sz="2800" b="1" dirty="0" err="1">
                <a:latin typeface="Times New Roman"/>
                <a:cs typeface="Arial"/>
              </a:rPr>
              <a:t>khởi</a:t>
            </a:r>
            <a:r>
              <a:rPr lang="vi-VN" sz="2800" b="1" dirty="0">
                <a:latin typeface="Times New Roman"/>
                <a:cs typeface="Arial"/>
              </a:rPr>
              <a:t> </a:t>
            </a:r>
            <a:r>
              <a:rPr lang="vi-VN" sz="2800" b="1" dirty="0" err="1">
                <a:latin typeface="Times New Roman"/>
                <a:cs typeface="Arial"/>
              </a:rPr>
              <a:t>nghĩa</a:t>
            </a:r>
            <a:r>
              <a:rPr lang="vi-VN" sz="2800" b="1" dirty="0">
                <a:latin typeface="Times New Roman"/>
                <a:cs typeface="Arial"/>
              </a:rPr>
              <a:t> 18/3/1871?</a:t>
            </a:r>
          </a:p>
        </p:txBody>
      </p:sp>
    </p:spTree>
    <p:extLst>
      <p:ext uri="{BB962C8B-B14F-4D97-AF65-F5344CB8AC3E}">
        <p14:creationId xmlns:p14="http://schemas.microsoft.com/office/powerpoint/2010/main" val="12462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9E450E-B943-42C4-B516-3DC1E50E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I.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Sự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thành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lập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nl-NL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xã</a:t>
            </a:r>
            <a:r>
              <a:rPr lang="nl-NL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200" dirty="0">
              <a:latin typeface="Times New Roman"/>
              <a:ea typeface="+mj-lt"/>
              <a:cs typeface="Times New Roman"/>
            </a:endParaRPr>
          </a:p>
          <a:p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2. 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Cuộc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khởi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nghĩa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ngày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18-3-1871.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Sự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thành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lập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nl-NL" sz="3200" b="1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xã</a:t>
            </a:r>
            <a:br>
              <a:rPr lang="nl-NL" sz="3200" b="1" dirty="0">
                <a:latin typeface="Times New Roman"/>
                <a:cs typeface="Times New Roman"/>
              </a:rPr>
            </a:br>
            <a:r>
              <a:rPr lang="nl-NL" sz="3200" b="1" dirty="0">
                <a:solidFill>
                  <a:schemeClr val="accent6"/>
                </a:solidFill>
                <a:latin typeface="Times New Roman"/>
                <a:cs typeface="Times New Roman"/>
              </a:rPr>
              <a:t> b. </a:t>
            </a:r>
            <a:r>
              <a:rPr lang="nl-NL" sz="3200" b="1" err="1">
                <a:solidFill>
                  <a:schemeClr val="accent6"/>
                </a:solidFill>
                <a:latin typeface="Times New Roman"/>
                <a:cs typeface="Times New Roman"/>
              </a:rPr>
              <a:t>Sự</a:t>
            </a:r>
            <a:r>
              <a:rPr lang="nl-NL" sz="32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nl-NL" sz="3200" b="1" err="1">
                <a:solidFill>
                  <a:schemeClr val="accent6"/>
                </a:solidFill>
                <a:latin typeface="Times New Roman"/>
                <a:cs typeface="Times New Roman"/>
              </a:rPr>
              <a:t>thành</a:t>
            </a:r>
            <a:r>
              <a:rPr lang="nl-NL" sz="32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nl-NL" sz="3200" b="1" err="1">
                <a:solidFill>
                  <a:schemeClr val="accent6"/>
                </a:solidFill>
                <a:latin typeface="Times New Roman"/>
                <a:cs typeface="Times New Roman"/>
              </a:rPr>
              <a:t>lập</a:t>
            </a:r>
            <a:r>
              <a:rPr lang="nl-NL" sz="32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nl-NL" sz="3200" b="1" err="1">
                <a:solidFill>
                  <a:schemeClr val="accent6"/>
                </a:solidFill>
                <a:latin typeface="Times New Roman"/>
                <a:cs typeface="Times New Roman"/>
              </a:rPr>
              <a:t>công</a:t>
            </a:r>
            <a:r>
              <a:rPr lang="nl-NL" sz="3200" b="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nl-NL" sz="3200" b="1" err="1">
                <a:solidFill>
                  <a:schemeClr val="accent6"/>
                </a:solidFill>
                <a:latin typeface="Times New Roman"/>
                <a:cs typeface="Times New Roman"/>
              </a:rPr>
              <a:t>xã</a:t>
            </a:r>
            <a:endParaRPr lang="nl-NL" sz="3200" b="1" u="sng" err="1">
              <a:solidFill>
                <a:schemeClr val="accent6"/>
              </a:solidFill>
              <a:latin typeface="Times New Roman"/>
              <a:ea typeface="+mj-lt"/>
              <a:cs typeface="Times New Roman"/>
            </a:endParaRPr>
          </a:p>
          <a:p>
            <a:endParaRPr lang="vi-VN" sz="3200" dirty="0">
              <a:latin typeface="Times New Roman"/>
              <a:cs typeface="Times New Roman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F266D92-772D-4B2A-A462-B1998EECB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940644"/>
            <a:ext cx="64036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Times New Roman"/>
                <a:ea typeface="+mn-lt"/>
                <a:cs typeface="+mn-lt"/>
              </a:rPr>
              <a:t>- </a:t>
            </a:r>
            <a:r>
              <a:rPr lang="nl-NL" dirty="0" err="1">
                <a:latin typeface="Times New Roman"/>
                <a:ea typeface="+mn-lt"/>
                <a:cs typeface="+mn-lt"/>
              </a:rPr>
              <a:t>Ngày</a:t>
            </a:r>
            <a:r>
              <a:rPr lang="nl-NL" dirty="0">
                <a:latin typeface="Times New Roman"/>
                <a:ea typeface="+mn-lt"/>
                <a:cs typeface="+mn-lt"/>
              </a:rPr>
              <a:t> 26/3/1871 </a:t>
            </a:r>
            <a:r>
              <a:rPr lang="nl-NL" dirty="0" err="1">
                <a:latin typeface="Times New Roman"/>
                <a:ea typeface="+mn-lt"/>
                <a:cs typeface="+mn-lt"/>
              </a:rPr>
              <a:t>bầu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Hội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đồng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công</a:t>
            </a:r>
            <a:r>
              <a:rPr lang="nl-NL" dirty="0">
                <a:latin typeface="Times New Roman"/>
                <a:ea typeface="+mn-lt"/>
                <a:cs typeface="+mn-lt"/>
              </a:rPr>
              <a:t> </a:t>
            </a:r>
            <a:r>
              <a:rPr lang="nl-NL" dirty="0" err="1">
                <a:latin typeface="Times New Roman"/>
                <a:ea typeface="+mn-lt"/>
                <a:cs typeface="+mn-lt"/>
              </a:rPr>
              <a:t>xã</a:t>
            </a:r>
            <a:endParaRPr lang="vi-VN" dirty="0" err="1">
              <a:latin typeface="Times New Roman"/>
              <a:ea typeface="+mn-lt"/>
              <a:cs typeface="+mn-lt"/>
            </a:endParaRPr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6AA4372A-0249-46CF-8BE2-E68EBF78ABD3}"/>
              </a:ext>
            </a:extLst>
          </p:cNvPr>
          <p:cNvSpPr/>
          <p:nvPr/>
        </p:nvSpPr>
        <p:spPr>
          <a:xfrm>
            <a:off x="5940726" y="1641809"/>
            <a:ext cx="5923468" cy="404003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800" b="1" i="1" dirty="0" err="1">
                <a:latin typeface="Times New Roman"/>
                <a:ea typeface="Segoe UI"/>
                <a:cs typeface="Segoe UI"/>
              </a:rPr>
              <a:t>S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au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khi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khởi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nghĩa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endParaRPr lang="vi-VN" dirty="0">
              <a:latin typeface="Arial"/>
              <a:ea typeface="Segoe UI"/>
              <a:cs typeface="Arial"/>
            </a:endParaRPr>
          </a:p>
          <a:p>
            <a:pPr algn="just"/>
            <a:r>
              <a:rPr lang="nl-NL" sz="2400" b="1" i="1" dirty="0" err="1">
                <a:latin typeface="Times New Roman"/>
                <a:ea typeface="Segoe UI"/>
                <a:cs typeface="Segoe UI"/>
              </a:rPr>
              <a:t>thắng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lợi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,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nhân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 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dân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Pa-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ri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đã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có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những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việc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làm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 </a:t>
            </a:r>
            <a:r>
              <a:rPr lang="nl-NL" sz="2400" b="1" i="1" dirty="0" err="1">
                <a:latin typeface="Times New Roman"/>
                <a:ea typeface="Segoe UI"/>
                <a:cs typeface="Segoe UI"/>
              </a:rPr>
              <a:t>gì</a:t>
            </a:r>
            <a:r>
              <a:rPr lang="nl-NL" sz="2400" b="1" i="1" dirty="0">
                <a:latin typeface="Times New Roman"/>
                <a:ea typeface="Segoe UI"/>
                <a:cs typeface="Segoe UI"/>
              </a:rPr>
              <a:t>?</a:t>
            </a:r>
            <a:r>
              <a:rPr lang="nl-NL" sz="1300" dirty="0">
                <a:latin typeface="Times New Roman"/>
                <a:ea typeface="Times New Roman"/>
                <a:cs typeface="Times New Roman"/>
              </a:rPr>
              <a:t> </a:t>
            </a:r>
            <a:endParaRPr lang="vi-VN">
              <a:latin typeface="Arial"/>
              <a:cs typeface="Arial"/>
            </a:endParaRPr>
          </a:p>
          <a:p>
            <a:pPr algn="just" rtl="0"/>
            <a:endParaRPr lang="nl-NL" sz="1300" b="1" dirty="0">
              <a:latin typeface="Times New Roman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49461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ăn phòng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Màn hình rộng</PresentationFormat>
  <Paragraphs>0</Paragraphs>
  <Slides>15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6" baseType="lpstr">
      <vt:lpstr>Chủ đề của Office</vt:lpstr>
      <vt:lpstr>CHƯƠNG II CÁC NƯỚC ÂU - MĨ  CUỐI THẾ KỈ XIX - ĐẦU THẾ KỈ XX</vt:lpstr>
      <vt:lpstr>BÀI 5 CÔNG XÃ PA-RI 1871 </vt:lpstr>
      <vt:lpstr>Bản trình bày PowerPoint</vt:lpstr>
      <vt:lpstr>I. Sự thành lập công xã.  1. Hoàn cảnh ra đời của công xã </vt:lpstr>
      <vt:lpstr>Bản trình bày PowerPoint</vt:lpstr>
      <vt:lpstr>I. Sự thành lập công xã.  1. Hoàn cảnh ra đời của công xã </vt:lpstr>
      <vt:lpstr>I. Sự thành lập công xã.  1. Hoàn cảnh ra đời của công xã </vt:lpstr>
      <vt:lpstr>I. Sự thành lập công xã. 2. Cuộc khởi nghĩa ngày 18-3-1871. Sự thành lập Công xã  a. Cuộc khởi nghĩa 18/3/1871  </vt:lpstr>
      <vt:lpstr>I. Sự thành lập công xã. 2. Cuộc khởi nghĩa ngày 18-3-1871. Sự thành lập Công xã  b. Sự thành lập công xã </vt:lpstr>
      <vt:lpstr>II. Tổ chức bộ máy và chính sách của công xã Pa-ri </vt:lpstr>
      <vt:lpstr>III. Nội chiến ở Pháp. Ý nghĩa lịch sử của công xã Pa-ri 1. Nội chiến ở Pháp  </vt:lpstr>
      <vt:lpstr>III. Nội chiến ở Pháp. Ý nghĩa lịch sử của công xã Pa-ri 2. Ý nghĩa lịch sử của công xã Pa-ri</vt:lpstr>
      <vt:lpstr>HOẠT ĐỘNG LUYỆN TẬP</vt:lpstr>
      <vt:lpstr>HOẠT ĐỘNG VẬN DỤNG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/>
  <cp:revision>377</cp:revision>
  <dcterms:created xsi:type="dcterms:W3CDTF">2021-08-27T11:31:34Z</dcterms:created>
  <dcterms:modified xsi:type="dcterms:W3CDTF">2021-08-27T12:59:17Z</dcterms:modified>
</cp:coreProperties>
</file>